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6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25603200" cy="19202400"/>
  <p:notesSz cx="9210675" cy="6980238"/>
  <p:defaultTextStyle>
    <a:defPPr>
      <a:defRPr lang="en-US"/>
    </a:defPPr>
    <a:lvl1pPr marL="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48" userDrawn="1">
          <p15:clr>
            <a:srgbClr val="A4A3A4"/>
          </p15:clr>
        </p15:guide>
        <p15:guide id="2" pos="18528" userDrawn="1">
          <p15:clr>
            <a:srgbClr val="A4A3A4"/>
          </p15:clr>
        </p15:guide>
        <p15:guide id="3" pos="7920" userDrawn="1">
          <p15:clr>
            <a:srgbClr val="A4A3A4"/>
          </p15:clr>
        </p15:guide>
        <p15:guide id="4" pos="-2464" userDrawn="1">
          <p15:clr>
            <a:srgbClr val="A4A3A4"/>
          </p15:clr>
        </p15:guide>
        <p15:guide id="5" pos="2606" userDrawn="1">
          <p15:clr>
            <a:srgbClr val="A4A3A4"/>
          </p15:clr>
        </p15:guide>
        <p15:guide id="6" pos="2888" userDrawn="1">
          <p15:clr>
            <a:srgbClr val="A4A3A4"/>
          </p15:clr>
        </p15:guide>
        <p15:guide id="7" pos="8200" userDrawn="1">
          <p15:clr>
            <a:srgbClr val="A4A3A4"/>
          </p15:clr>
        </p15:guide>
        <p15:guide id="8" pos="13248" userDrawn="1">
          <p15:clr>
            <a:srgbClr val="A4A3A4"/>
          </p15:clr>
        </p15:guide>
        <p15:guide id="9" pos="135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adley, Terra" initials="B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1931"/>
    <a:srgbClr val="F8F8F8"/>
    <a:srgbClr val="C0C0C0"/>
    <a:srgbClr val="CEB888"/>
    <a:srgbClr val="782F40"/>
    <a:srgbClr val="48131F"/>
    <a:srgbClr val="FFCC66"/>
    <a:srgbClr val="FFFFCC"/>
    <a:srgbClr val="BBB17B"/>
    <a:srgbClr val="C7BD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9"/>
  </p:normalViewPr>
  <p:slideViewPr>
    <p:cSldViewPr snapToGrid="0">
      <p:cViewPr varScale="1">
        <p:scale>
          <a:sx n="40" d="100"/>
          <a:sy n="40" d="100"/>
        </p:scale>
        <p:origin x="1896" y="272"/>
      </p:cViewPr>
      <p:guideLst>
        <p:guide orient="horz" pos="6048"/>
        <p:guide pos="18528"/>
        <p:guide pos="7920"/>
        <p:guide pos="-2464"/>
        <p:guide pos="2606"/>
        <p:guide pos="2888"/>
        <p:guide pos="8200"/>
        <p:guide pos="13248"/>
        <p:guide pos="135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909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05" tIns="46253" rIns="92505" bIns="46253" numCol="1" anchor="t" anchorCtr="0" compatLnSpc="1">
            <a:prstTxWarp prst="textNoShape">
              <a:avLst/>
            </a:prstTxWarp>
          </a:bodyPr>
          <a:lstStyle>
            <a:lvl1pPr defTabSz="925513">
              <a:defRPr sz="1200">
                <a:ea typeface="宋体" pitchFamily="-107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19700" y="0"/>
            <a:ext cx="39909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05" tIns="46253" rIns="92505" bIns="46253" numCol="1" anchor="t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ea typeface="宋体" pitchFamily="-107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92888"/>
            <a:ext cx="39909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05" tIns="46253" rIns="92505" bIns="46253" numCol="1" anchor="b" anchorCtr="0" compatLnSpc="1">
            <a:prstTxWarp prst="textNoShape">
              <a:avLst/>
            </a:prstTxWarp>
          </a:bodyPr>
          <a:lstStyle>
            <a:lvl1pPr defTabSz="925513">
              <a:defRPr sz="1200">
                <a:ea typeface="宋体" pitchFamily="-107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19700" y="6592888"/>
            <a:ext cx="399097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05" tIns="46253" rIns="92505" bIns="46253" numCol="1" anchor="b" anchorCtr="0" compatLnSpc="1">
            <a:prstTxWarp prst="textNoShape">
              <a:avLst/>
            </a:prstTxWarp>
          </a:bodyPr>
          <a:lstStyle>
            <a:lvl1pPr algn="r" defTabSz="925513">
              <a:defRPr sz="1200">
                <a:ea typeface="宋体" pitchFamily="-107" charset="-122"/>
              </a:defRPr>
            </a:lvl1pPr>
          </a:lstStyle>
          <a:p>
            <a:pPr>
              <a:defRPr/>
            </a:pPr>
            <a:fld id="{8F581238-4ED5-439F-A36B-8AAAFF91FE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76210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90975" cy="349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16525" y="0"/>
            <a:ext cx="3992563" cy="349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5E46B431-1E3F-461B-AF29-904BCF929B45}" type="datetimeFigureOut">
              <a:rPr lang="en-US"/>
              <a:pPr>
                <a:defRPr/>
              </a:pPr>
              <a:t>11/18/2025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23875"/>
            <a:ext cx="3489325" cy="2617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0750" y="3316288"/>
            <a:ext cx="7369175" cy="314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29400"/>
            <a:ext cx="3990975" cy="349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16525" y="6629400"/>
            <a:ext cx="3992563" cy="349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0B06848-011E-4E55-9684-490EB5A2B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19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rtl="0" fontAlgn="base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5A9A5-E181-D084-F943-2C8867FC7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A2C5C797-6098-2AE4-8512-8317A4CD81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EC6D9211-1371-3391-2A5F-A6C8E083B4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C3F5F5C0-5B01-6604-5416-AAACC02DD8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F1A315-2C0A-4A11-ADDE-BE25D8249BCF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9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13">
            <a:extLst>
              <a:ext uri="{FF2B5EF4-FFF2-40B4-BE49-F238E27FC236}">
                <a16:creationId xmlns:a16="http://schemas.microsoft.com/office/drawing/2014/main" id="{F8B390FC-55AF-B3C4-AE27-6A4C5B57A4D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826794" y="2224882"/>
            <a:ext cx="0" cy="3200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2000"/>
          </a:p>
        </p:txBody>
      </p:sp>
      <p:sp>
        <p:nvSpPr>
          <p:cNvPr id="6" name="Rectangle 269">
            <a:extLst>
              <a:ext uri="{FF2B5EF4-FFF2-40B4-BE49-F238E27FC236}">
                <a16:creationId xmlns:a16="http://schemas.microsoft.com/office/drawing/2014/main" id="{875BCF68-E12F-7300-4E58-1D35379E2E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5595263" cy="191960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450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10" name="Text Box 836">
            <a:extLst>
              <a:ext uri="{FF2B5EF4-FFF2-40B4-BE49-F238E27FC236}">
                <a16:creationId xmlns:a16="http://schemas.microsoft.com/office/drawing/2014/main" id="{DD2AC40D-64DD-3661-5ED5-E807FBCCEB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6099" y="8206236"/>
            <a:ext cx="7772400" cy="72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282" tIns="17140" rIns="34282" bIns="17140">
            <a:spAutoFit/>
          </a:bodyPr>
          <a:lstStyle/>
          <a:p>
            <a:pPr defTabSz="342900">
              <a:spcBef>
                <a:spcPct val="0"/>
              </a:spcBef>
              <a:spcAft>
                <a:spcPts val="600"/>
              </a:spcAft>
            </a:pPr>
            <a:endParaRPr lang="en-US" altLang="zh-CN" sz="2000" b="0">
              <a:solidFill>
                <a:srgbClr val="000000"/>
              </a:solidFill>
              <a:latin typeface="Arial"/>
              <a:ea typeface="宋体" pitchFamily="-107" charset="-122"/>
              <a:cs typeface="Arial"/>
            </a:endParaRPr>
          </a:p>
          <a:p>
            <a:pPr defTabSz="342900">
              <a:spcBef>
                <a:spcPct val="0"/>
              </a:spcBef>
              <a:spcAft>
                <a:spcPts val="600"/>
              </a:spcAft>
            </a:pPr>
            <a:endParaRPr lang="en-US" altLang="zh-CN" sz="2000" b="0">
              <a:solidFill>
                <a:srgbClr val="000000"/>
              </a:solidFill>
              <a:latin typeface="Arial"/>
              <a:ea typeface="宋体" pitchFamily="-107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1504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EF4EDD-F892-69C1-0916-557CA663A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0220" y="1022351"/>
            <a:ext cx="22082760" cy="37115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0E5E8-38E5-5043-DA5A-806BFCAA7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0220" y="5111750"/>
            <a:ext cx="22082760" cy="12183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7AE08-1782-FEFA-91AE-B9BF513ED0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60220" y="17797782"/>
            <a:ext cx="576072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63A15-810A-25B0-27F4-FACBAD1E66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81060" y="17797782"/>
            <a:ext cx="864108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0DAC2-2A0E-7A75-49E6-D559411171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82260" y="17797782"/>
            <a:ext cx="576072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5AC7DE41-0553-49C7-86DA-C66ECE6879DF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123218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1920240" rtl="0" eaLnBrk="1" latinLnBrk="0" hangingPunct="1">
        <a:lnSpc>
          <a:spcPct val="90000"/>
        </a:lnSpc>
        <a:spcBef>
          <a:spcPct val="0"/>
        </a:spcBef>
        <a:buNone/>
        <a:defRPr sz="924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80060" indent="-480060" algn="l" defTabSz="192024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588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2pPr>
      <a:lvl3pPr marL="240030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336042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4pPr>
      <a:lvl5pPr marL="432054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5pPr>
      <a:lvl6pPr marL="528066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6pPr>
      <a:lvl7pPr marL="624078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7pPr>
      <a:lvl8pPr marL="720090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8pPr>
      <a:lvl9pPr marL="8161020" indent="-480060" algn="l" defTabSz="192024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92024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3pPr>
      <a:lvl4pPr marL="288036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4pPr>
      <a:lvl5pPr marL="384048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5pPr>
      <a:lvl6pPr marL="480060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6pPr>
      <a:lvl7pPr marL="576072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7pPr>
      <a:lvl8pPr marL="672084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8pPr>
      <a:lvl9pPr marL="7680960" algn="l" defTabSz="1920240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082292-3D00-F451-A972-6FB5BE3F1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59FB63-1BE0-5158-9B69-6E77F3DD31ED}"/>
              </a:ext>
            </a:extLst>
          </p:cNvPr>
          <p:cNvSpPr/>
          <p:nvPr/>
        </p:nvSpPr>
        <p:spPr>
          <a:xfrm>
            <a:off x="6" y="-106706"/>
            <a:ext cx="25603188" cy="3162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43B378-520F-4B76-9CCD-D0C8293C5000}"/>
              </a:ext>
            </a:extLst>
          </p:cNvPr>
          <p:cNvSpPr/>
          <p:nvPr/>
        </p:nvSpPr>
        <p:spPr bwMode="auto">
          <a:xfrm>
            <a:off x="4495801" y="304800"/>
            <a:ext cx="16611600" cy="237903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22860" rIns="45720" bIns="22860" numCol="1" rtlCol="0" anchor="ctr" anchorCtr="0" compatLnSpc="1">
            <a:prstTxWarp prst="textNoShape">
              <a:avLst/>
            </a:prstTxWarp>
          </a:bodyPr>
          <a:lstStyle/>
          <a:p>
            <a:pPr algn="ctr" defTabSz="605632"/>
            <a:r>
              <a:rPr lang="en-US" sz="5750" b="1" dirty="0">
                <a:solidFill>
                  <a:schemeClr val="bg1"/>
                </a:solidFill>
                <a:ea typeface="Open Sans Condensed" pitchFamily="2" charset="0"/>
                <a:cs typeface="Open Sans Condensed" pitchFamily="2" charset="0"/>
              </a:rPr>
              <a:t>###. Title</a:t>
            </a:r>
            <a:endParaRPr lang="en-US" sz="4400" b="1" dirty="0">
              <a:solidFill>
                <a:schemeClr val="bg1"/>
              </a:solidFill>
              <a:ea typeface="Open Sans Condensed" pitchFamily="2" charset="0"/>
              <a:cs typeface="Open Sans Condensed" pitchFamily="2" charset="0"/>
            </a:endParaRPr>
          </a:p>
          <a:p>
            <a:pPr algn="ctr" defTabSz="605632">
              <a:lnSpc>
                <a:spcPct val="150000"/>
              </a:lnSpc>
            </a:pPr>
            <a:r>
              <a:rPr lang="en-US" sz="2000" spc="300" dirty="0">
                <a:solidFill>
                  <a:schemeClr val="accent2"/>
                </a:solidFill>
                <a:latin typeface="+mj-lt"/>
                <a:cs typeface="Arial"/>
              </a:rPr>
              <a:t>AUTHOR NAME </a:t>
            </a:r>
            <a:r>
              <a:rPr lang="en-US" sz="2000" spc="300" dirty="0">
                <a:solidFill>
                  <a:schemeClr val="accent2"/>
                </a:solidFill>
                <a:latin typeface="+mj-lt"/>
                <a:cs typeface="Open Sans SemiBold"/>
              </a:rPr>
              <a:t>(DEPARTMENT; e.g., EPLS)</a:t>
            </a:r>
            <a:endParaRPr lang="en-US" sz="2000" spc="300" dirty="0">
              <a:solidFill>
                <a:schemeClr val="accent2"/>
              </a:solidFill>
              <a:latin typeface="+mj-lt"/>
              <a:ea typeface="Open Sans SemiBold"/>
              <a:cs typeface="Arial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9661735-8522-56A3-B6CB-FD5285C006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31046" y="802098"/>
            <a:ext cx="3348254" cy="133150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6A81A17-D5D1-9F35-2070-C6786480F129}"/>
              </a:ext>
            </a:extLst>
          </p:cNvPr>
          <p:cNvSpPr/>
          <p:nvPr/>
        </p:nvSpPr>
        <p:spPr>
          <a:xfrm>
            <a:off x="6" y="18385841"/>
            <a:ext cx="25603188" cy="816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3968B9-26E0-5FBD-16FB-AF1E93C4E09B}"/>
              </a:ext>
            </a:extLst>
          </p:cNvPr>
          <p:cNvSpPr/>
          <p:nvPr/>
        </p:nvSpPr>
        <p:spPr bwMode="auto">
          <a:xfrm>
            <a:off x="2771775" y="18587385"/>
            <a:ext cx="20059651" cy="41347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22860" rIns="45720" bIns="22860" numCol="1" rtlCol="0" anchor="ctr" anchorCtr="0" compatLnSpc="1">
            <a:prstTxWarp prst="textNoShape">
              <a:avLst/>
            </a:prstTxWarp>
          </a:bodyPr>
          <a:lstStyle/>
          <a:p>
            <a:pPr algn="ctr" defTabSz="605632"/>
            <a:r>
              <a:rPr lang="en-US" sz="2000" spc="300">
                <a:solidFill>
                  <a:schemeClr val="accent2"/>
                </a:solidFill>
                <a:latin typeface="+mj-lt"/>
                <a:cs typeface="Arial" charset="0"/>
              </a:rPr>
              <a:t>FLORIDA STATE UNIVERSITY ANNE SPENCER DAVES COLLEGE OF EDUCATION, HEALTH, AND HUMAN SCIENCES</a:t>
            </a:r>
            <a:endParaRPr lang="en-US" sz="2000" b="1" spc="30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E124C46-F8A4-6EE8-A68E-D68B29FBB6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8011" t="923" b="69267"/>
          <a:stretch/>
        </p:blipFill>
        <p:spPr>
          <a:xfrm>
            <a:off x="-24232" y="-106706"/>
            <a:ext cx="5592013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49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SU">
  <a:themeElements>
    <a:clrScheme name="FSU">
      <a:dk1>
        <a:srgbClr val="000000"/>
      </a:dk1>
      <a:lt1>
        <a:srgbClr val="FFFFFF"/>
      </a:lt1>
      <a:dk2>
        <a:srgbClr val="782F40"/>
      </a:dk2>
      <a:lt2>
        <a:srgbClr val="E7E6E6"/>
      </a:lt2>
      <a:accent1>
        <a:srgbClr val="782F40"/>
      </a:accent1>
      <a:accent2>
        <a:srgbClr val="CEB888"/>
      </a:accent2>
      <a:accent3>
        <a:srgbClr val="415563"/>
      </a:accent3>
      <a:accent4>
        <a:srgbClr val="5BB8B2"/>
      </a:accent4>
      <a:accent5>
        <a:srgbClr val="FFC72C"/>
      </a:accent5>
      <a:accent6>
        <a:srgbClr val="A6192E"/>
      </a:accent6>
      <a:hlink>
        <a:srgbClr val="782F40"/>
      </a:hlink>
      <a:folHlink>
        <a:srgbClr val="000000"/>
      </a:folHlink>
    </a:clrScheme>
    <a:fontScheme name="Open Sans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nnesCollege_ReseachPosterTemplate_00x54" id="{5A349021-6EFB-492C-A34C-497DD604CB8E}" vid="{241D486C-A6C2-4A52-96C4-3E715C0C04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88b27ab-e963-4b35-be9c-92bd108b1ab0" xsi:nil="true"/>
    <lcf76f155ced4ddcb4097134ff3c332f xmlns="5b79a54f-c822-4e11-a773-7a625aab422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4BC6263ED3E74D818F35A6239D5127" ma:contentTypeVersion="15" ma:contentTypeDescription="Create a new document." ma:contentTypeScope="" ma:versionID="43d6c5c92fe54efef2a7d3fb372ad8ad">
  <xsd:schema xmlns:xsd="http://www.w3.org/2001/XMLSchema" xmlns:xs="http://www.w3.org/2001/XMLSchema" xmlns:p="http://schemas.microsoft.com/office/2006/metadata/properties" xmlns:ns2="5b79a54f-c822-4e11-a773-7a625aab4228" xmlns:ns3="f88b27ab-e963-4b35-be9c-92bd108b1ab0" targetNamespace="http://schemas.microsoft.com/office/2006/metadata/properties" ma:root="true" ma:fieldsID="09388843cede936236c105701b7c9963" ns2:_="" ns3:_="">
    <xsd:import namespace="5b79a54f-c822-4e11-a773-7a625aab4228"/>
    <xsd:import namespace="f88b27ab-e963-4b35-be9c-92bd108b1a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79a54f-c822-4e11-a773-7a625aab42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43b83bf-5a34-45d0-bf74-ccf9241540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8b27ab-e963-4b35-be9c-92bd108b1ab0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d6c6b8c-8da3-42a4-a238-0bcd6093303e}" ma:internalName="TaxCatchAll" ma:showField="CatchAllData" ma:web="f88b27ab-e963-4b35-be9c-92bd108b1a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AB4E82-0DAA-49C8-B7F8-298BD8BDCD77}">
  <ds:schemaRefs>
    <ds:schemaRef ds:uri="5b79a54f-c822-4e11-a773-7a625aab4228"/>
    <ds:schemaRef ds:uri="f88b27ab-e963-4b35-be9c-92bd108b1ab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B729F55-DB48-4E8F-9686-694EE30744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3003F1-9982-4072-A55F-9F6FEEF97416}"/>
</file>

<file path=docMetadata/LabelInfo.xml><?xml version="1.0" encoding="utf-8"?>
<clbl:labelList xmlns:clbl="http://schemas.microsoft.com/office/2020/mipLabelMetadata">
  <clbl:label id="{a36450eb-db06-42a7-8d1b-026719f701e3}" enabled="0" method="" siteId="{a36450eb-db06-42a7-8d1b-026719f701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FSU</Template>
  <TotalTime>0</TotalTime>
  <Words>29</Words>
  <Application>Microsoft Office PowerPoint</Application>
  <PresentationFormat>Custom</PresentationFormat>
  <Paragraphs>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FSU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Juhee Kim</dc:creator>
  <cp:lastModifiedBy>Juhee Cavins</cp:lastModifiedBy>
  <cp:revision>23</cp:revision>
  <dcterms:created xsi:type="dcterms:W3CDTF">2025-01-15T20:30:10Z</dcterms:created>
  <dcterms:modified xsi:type="dcterms:W3CDTF">2025-11-18T20:19:33Z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0x0101003B4BC6263ED3E74D818F35A6239D5127</vt:lpwstr>
  </property>
  <property fmtid="{D5CDD505-2E9C-101B-9397-08002B2CF9AE}" pid="3" name="MediaServiceImageTags">
    <vt:lpwstr/>
  </property>
</Properties>
</file>