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25603200" cy="19202400"/>
  <p:notesSz cx="9210675" cy="6980238"/>
  <p:defaultTextStyle>
    <a:defPPr>
      <a:defRPr lang="en-US"/>
    </a:defPPr>
    <a:lvl1pPr marL="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48" userDrawn="1">
          <p15:clr>
            <a:srgbClr val="A4A3A4"/>
          </p15:clr>
        </p15:guide>
        <p15:guide id="2" pos="18528" userDrawn="1">
          <p15:clr>
            <a:srgbClr val="A4A3A4"/>
          </p15:clr>
        </p15:guide>
        <p15:guide id="3" pos="7920" userDrawn="1">
          <p15:clr>
            <a:srgbClr val="A4A3A4"/>
          </p15:clr>
        </p15:guide>
        <p15:guide id="4" pos="-2464" userDrawn="1">
          <p15:clr>
            <a:srgbClr val="A4A3A4"/>
          </p15:clr>
        </p15:guide>
        <p15:guide id="5" pos="2606" userDrawn="1">
          <p15:clr>
            <a:srgbClr val="A4A3A4"/>
          </p15:clr>
        </p15:guide>
        <p15:guide id="6" pos="2888" userDrawn="1">
          <p15:clr>
            <a:srgbClr val="A4A3A4"/>
          </p15:clr>
        </p15:guide>
        <p15:guide id="7" pos="8200" userDrawn="1">
          <p15:clr>
            <a:srgbClr val="A4A3A4"/>
          </p15:clr>
        </p15:guide>
        <p15:guide id="8" pos="13248" userDrawn="1">
          <p15:clr>
            <a:srgbClr val="A4A3A4"/>
          </p15:clr>
        </p15:guide>
        <p15:guide id="9" pos="135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ley, Terra" initials="B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1931"/>
    <a:srgbClr val="F8F8F8"/>
    <a:srgbClr val="C0C0C0"/>
    <a:srgbClr val="CEB888"/>
    <a:srgbClr val="782F40"/>
    <a:srgbClr val="48131F"/>
    <a:srgbClr val="FFCC66"/>
    <a:srgbClr val="FFFFCC"/>
    <a:srgbClr val="BBB17B"/>
    <a:srgbClr val="C7BD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898004-9022-C2B7-247D-2E6E4036F53C}" v="306" dt="2025-10-23T18:43:09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656"/>
  </p:normalViewPr>
  <p:slideViewPr>
    <p:cSldViewPr snapToGrid="0">
      <p:cViewPr>
        <p:scale>
          <a:sx n="51" d="100"/>
          <a:sy n="51" d="100"/>
        </p:scale>
        <p:origin x="1000" y="176"/>
      </p:cViewPr>
      <p:guideLst>
        <p:guide orient="horz" pos="6048"/>
        <p:guide pos="18528"/>
        <p:guide pos="7920"/>
        <p:guide pos="-2464"/>
        <p:guide pos="2606"/>
        <p:guide pos="2888"/>
        <p:guide pos="8200"/>
        <p:guide pos="13248"/>
        <p:guide pos="13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hee Cavins" userId="S::jk18j@fsu.edu::7c892d95-3e17-4f83-b369-18964aefd321" providerId="AD" clId="Web-{9D898004-9022-C2B7-247D-2E6E4036F53C}"/>
    <pc:docChg chg="addSld delSld modSld sldOrd">
      <pc:chgData name="Juhee Cavins" userId="S::jk18j@fsu.edu::7c892d95-3e17-4f83-b369-18964aefd321" providerId="AD" clId="Web-{9D898004-9022-C2B7-247D-2E6E4036F53C}" dt="2025-10-23T18:43:09.296" v="172"/>
      <pc:docMkLst>
        <pc:docMk/>
      </pc:docMkLst>
      <pc:sldChg chg="modSp del">
        <pc:chgData name="Juhee Cavins" userId="S::jk18j@fsu.edu::7c892d95-3e17-4f83-b369-18964aefd321" providerId="AD" clId="Web-{9D898004-9022-C2B7-247D-2E6E4036F53C}" dt="2025-10-23T18:40:04.953" v="41"/>
        <pc:sldMkLst>
          <pc:docMk/>
          <pc:sldMk cId="0" sldId="256"/>
        </pc:sldMkLst>
        <pc:spChg chg="mod">
          <ac:chgData name="Juhee Cavins" userId="S::jk18j@fsu.edu::7c892d95-3e17-4f83-b369-18964aefd321" providerId="AD" clId="Web-{9D898004-9022-C2B7-247D-2E6E4036F53C}" dt="2025-10-23T18:39:07.227" v="36" actId="20577"/>
          <ac:spMkLst>
            <pc:docMk/>
            <pc:sldMk cId="0" sldId="256"/>
            <ac:spMk id="18" creationId="{38348602-5DC6-D7D2-47CE-651FF1F59794}"/>
          </ac:spMkLst>
        </pc:spChg>
        <pc:spChg chg="mod">
          <ac:chgData name="Juhee Cavins" userId="S::jk18j@fsu.edu::7c892d95-3e17-4f83-b369-18964aefd321" providerId="AD" clId="Web-{9D898004-9022-C2B7-247D-2E6E4036F53C}" dt="2025-10-23T14:01:53.915" v="1" actId="20577"/>
          <ac:spMkLst>
            <pc:docMk/>
            <pc:sldMk cId="0" sldId="256"/>
            <ac:spMk id="21" creationId="{DABB4811-F784-8EB3-FBF2-9A6BC9DB0B62}"/>
          </ac:spMkLst>
        </pc:spChg>
        <pc:spChg chg="mod">
          <ac:chgData name="Juhee Cavins" userId="S::jk18j@fsu.edu::7c892d95-3e17-4f83-b369-18964aefd321" providerId="AD" clId="Web-{9D898004-9022-C2B7-247D-2E6E4036F53C}" dt="2025-10-23T14:01:53.931" v="2" actId="20577"/>
          <ac:spMkLst>
            <pc:docMk/>
            <pc:sldMk cId="0" sldId="256"/>
            <ac:spMk id="22" creationId="{CEFA47B9-B1B7-E5AB-4E92-3820F9B33821}"/>
          </ac:spMkLst>
        </pc:spChg>
        <pc:spChg chg="mod">
          <ac:chgData name="Juhee Cavins" userId="S::jk18j@fsu.edu::7c892d95-3e17-4f83-b369-18964aefd321" providerId="AD" clId="Web-{9D898004-9022-C2B7-247D-2E6E4036F53C}" dt="2025-10-23T14:01:53.962" v="3" actId="20577"/>
          <ac:spMkLst>
            <pc:docMk/>
            <pc:sldMk cId="0" sldId="256"/>
            <ac:spMk id="23" creationId="{431DF534-4E7F-82B1-F4FD-861CCF871737}"/>
          </ac:spMkLst>
        </pc:spChg>
        <pc:spChg chg="mod">
          <ac:chgData name="Juhee Cavins" userId="S::jk18j@fsu.edu::7c892d95-3e17-4f83-b369-18964aefd321" providerId="AD" clId="Web-{9D898004-9022-C2B7-247D-2E6E4036F53C}" dt="2025-10-23T14:01:53.978" v="4" actId="20577"/>
          <ac:spMkLst>
            <pc:docMk/>
            <pc:sldMk cId="0" sldId="256"/>
            <ac:spMk id="26" creationId="{7FFF2308-2700-BE64-F23D-C50E699D100B}"/>
          </ac:spMkLst>
        </pc:spChg>
        <pc:spChg chg="mod">
          <ac:chgData name="Juhee Cavins" userId="S::jk18j@fsu.edu::7c892d95-3e17-4f83-b369-18964aefd321" providerId="AD" clId="Web-{9D898004-9022-C2B7-247D-2E6E4036F53C}" dt="2025-10-23T14:01:53.994" v="5" actId="20577"/>
          <ac:spMkLst>
            <pc:docMk/>
            <pc:sldMk cId="0" sldId="256"/>
            <ac:spMk id="27" creationId="{8AD00B92-1539-28AE-D606-605DA66B731A}"/>
          </ac:spMkLst>
        </pc:spChg>
        <pc:spChg chg="mod">
          <ac:chgData name="Juhee Cavins" userId="S::jk18j@fsu.edu::7c892d95-3e17-4f83-b369-18964aefd321" providerId="AD" clId="Web-{9D898004-9022-C2B7-247D-2E6E4036F53C}" dt="2025-10-23T14:01:54.025" v="6" actId="20577"/>
          <ac:spMkLst>
            <pc:docMk/>
            <pc:sldMk cId="0" sldId="256"/>
            <ac:spMk id="28" creationId="{F1F441F5-FBE2-050C-7CA0-649215E03B42}"/>
          </ac:spMkLst>
        </pc:spChg>
        <pc:spChg chg="mod">
          <ac:chgData name="Juhee Cavins" userId="S::jk18j@fsu.edu::7c892d95-3e17-4f83-b369-18964aefd321" providerId="AD" clId="Web-{9D898004-9022-C2B7-247D-2E6E4036F53C}" dt="2025-10-23T14:01:54.040" v="7" actId="20577"/>
          <ac:spMkLst>
            <pc:docMk/>
            <pc:sldMk cId="0" sldId="256"/>
            <ac:spMk id="33" creationId="{E239A3B4-8F0D-199D-C5F6-406419455586}"/>
          </ac:spMkLst>
        </pc:spChg>
        <pc:spChg chg="mod">
          <ac:chgData name="Juhee Cavins" userId="S::jk18j@fsu.edu::7c892d95-3e17-4f83-b369-18964aefd321" providerId="AD" clId="Web-{9D898004-9022-C2B7-247D-2E6E4036F53C}" dt="2025-10-23T14:01:54.056" v="8" actId="20577"/>
          <ac:spMkLst>
            <pc:docMk/>
            <pc:sldMk cId="0" sldId="256"/>
            <ac:spMk id="34" creationId="{43AD681A-7CFF-7E1E-196A-C198A5B36145}"/>
          </ac:spMkLst>
        </pc:spChg>
        <pc:spChg chg="mod">
          <ac:chgData name="Juhee Cavins" userId="S::jk18j@fsu.edu::7c892d95-3e17-4f83-b369-18964aefd321" providerId="AD" clId="Web-{9D898004-9022-C2B7-247D-2E6E4036F53C}" dt="2025-10-23T14:01:54.087" v="9" actId="20577"/>
          <ac:spMkLst>
            <pc:docMk/>
            <pc:sldMk cId="0" sldId="256"/>
            <ac:spMk id="35" creationId="{FD50FAB7-7254-DB18-BA0D-653540F2BE41}"/>
          </ac:spMkLst>
        </pc:spChg>
      </pc:sldChg>
      <pc:sldChg chg="addSp delSp modSp del ord">
        <pc:chgData name="Juhee Cavins" userId="S::jk18j@fsu.edu::7c892d95-3e17-4f83-b369-18964aefd321" providerId="AD" clId="Web-{9D898004-9022-C2B7-247D-2E6E4036F53C}" dt="2025-10-23T18:41:32.633" v="171"/>
        <pc:sldMkLst>
          <pc:docMk/>
          <pc:sldMk cId="1847846375" sldId="257"/>
        </pc:sldMkLst>
        <pc:spChg chg="del">
          <ac:chgData name="Juhee Cavins" userId="S::jk18j@fsu.edu::7c892d95-3e17-4f83-b369-18964aefd321" providerId="AD" clId="Web-{9D898004-9022-C2B7-247D-2E6E4036F53C}" dt="2025-10-23T18:40:16.689" v="48"/>
          <ac:spMkLst>
            <pc:docMk/>
            <pc:sldMk cId="1847846375" sldId="257"/>
            <ac:spMk id="2" creationId="{A1F541F4-5642-57F6-9F19-49FCF538F5DE}"/>
          </ac:spMkLst>
        </pc:spChg>
        <pc:spChg chg="add mod">
          <ac:chgData name="Juhee Cavins" userId="S::jk18j@fsu.edu::7c892d95-3e17-4f83-b369-18964aefd321" providerId="AD" clId="Web-{9D898004-9022-C2B7-247D-2E6E4036F53C}" dt="2025-10-23T18:41:26.664" v="170" actId="20577"/>
          <ac:spMkLst>
            <pc:docMk/>
            <pc:sldMk cId="1847846375" sldId="257"/>
            <ac:spMk id="3" creationId="{4AFA36C9-2F7B-4216-BF13-2B1E6DC42808}"/>
          </ac:spMkLst>
        </pc:spChg>
        <pc:spChg chg="del mod">
          <ac:chgData name="Juhee Cavins" userId="S::jk18j@fsu.edu::7c892d95-3e17-4f83-b369-18964aefd321" providerId="AD" clId="Web-{9D898004-9022-C2B7-247D-2E6E4036F53C}" dt="2025-10-23T18:40:33.065" v="56"/>
          <ac:spMkLst>
            <pc:docMk/>
            <pc:sldMk cId="1847846375" sldId="257"/>
            <ac:spMk id="6" creationId="{09197B86-6297-7378-6E46-7CCABD5B11FE}"/>
          </ac:spMkLst>
        </pc:spChg>
        <pc:spChg chg="del">
          <ac:chgData name="Juhee Cavins" userId="S::jk18j@fsu.edu::7c892d95-3e17-4f83-b369-18964aefd321" providerId="AD" clId="Web-{9D898004-9022-C2B7-247D-2E6E4036F53C}" dt="2025-10-23T18:40:34.393" v="57"/>
          <ac:spMkLst>
            <pc:docMk/>
            <pc:sldMk cId="1847846375" sldId="257"/>
            <ac:spMk id="7" creationId="{D447AE61-6B12-87B2-F8D6-ACDD0288544B}"/>
          </ac:spMkLst>
        </pc:spChg>
        <pc:spChg chg="del mod">
          <ac:chgData name="Juhee Cavins" userId="S::jk18j@fsu.edu::7c892d95-3e17-4f83-b369-18964aefd321" providerId="AD" clId="Web-{9D898004-9022-C2B7-247D-2E6E4036F53C}" dt="2025-10-23T18:40:18.079" v="49"/>
          <ac:spMkLst>
            <pc:docMk/>
            <pc:sldMk cId="1847846375" sldId="257"/>
            <ac:spMk id="18" creationId="{C05A40DB-8082-C21A-48C8-98158211F098}"/>
          </ac:spMkLst>
        </pc:spChg>
        <pc:picChg chg="del">
          <ac:chgData name="Juhee Cavins" userId="S::jk18j@fsu.edu::7c892d95-3e17-4f83-b369-18964aefd321" providerId="AD" clId="Web-{9D898004-9022-C2B7-247D-2E6E4036F53C}" dt="2025-10-23T18:40:15.267" v="46"/>
          <ac:picMkLst>
            <pc:docMk/>
            <pc:sldMk cId="1847846375" sldId="257"/>
            <ac:picMk id="4" creationId="{1B91102E-8431-387B-BF0D-3E61559A1684}"/>
          </ac:picMkLst>
        </pc:picChg>
        <pc:picChg chg="del">
          <ac:chgData name="Juhee Cavins" userId="S::jk18j@fsu.edu::7c892d95-3e17-4f83-b369-18964aefd321" providerId="AD" clId="Web-{9D898004-9022-C2B7-247D-2E6E4036F53C}" dt="2025-10-23T18:40:13.282" v="44"/>
          <ac:picMkLst>
            <pc:docMk/>
            <pc:sldMk cId="1847846375" sldId="257"/>
            <ac:picMk id="13" creationId="{CE321A28-097A-D319-40ED-38C17A374B27}"/>
          </ac:picMkLst>
        </pc:picChg>
      </pc:sldChg>
      <pc:sldChg chg="add ord replId">
        <pc:chgData name="Juhee Cavins" userId="S::jk18j@fsu.edu::7c892d95-3e17-4f83-b369-18964aefd321" providerId="AD" clId="Web-{9D898004-9022-C2B7-247D-2E6E4036F53C}" dt="2025-10-23T18:40:10.657" v="43"/>
        <pc:sldMkLst>
          <pc:docMk/>
          <pc:sldMk cId="2928987982" sldId="258"/>
        </pc:sldMkLst>
      </pc:sldChg>
      <pc:sldChg chg="add del replId">
        <pc:chgData name="Juhee Cavins" userId="S::jk18j@fsu.edu::7c892d95-3e17-4f83-b369-18964aefd321" providerId="AD" clId="Web-{9D898004-9022-C2B7-247D-2E6E4036F53C}" dt="2025-10-23T18:43:09.296" v="172"/>
        <pc:sldMkLst>
          <pc:docMk/>
          <pc:sldMk cId="3725749149" sldId="25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t" anchorCtr="0" compatLnSpc="1">
            <a:prstTxWarp prst="textNoShape">
              <a:avLst/>
            </a:prstTxWarp>
          </a:bodyPr>
          <a:lstStyle>
            <a:lvl1pPr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19700" y="0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92888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b" anchorCtr="0" compatLnSpc="1">
            <a:prstTxWarp prst="textNoShape">
              <a:avLst/>
            </a:prstTxWarp>
          </a:bodyPr>
          <a:lstStyle>
            <a:lvl1pPr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9700" y="6592888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fld id="{8F581238-4ED5-439F-A36B-8AAAFF91FE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6210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90975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16525" y="0"/>
            <a:ext cx="3992563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E46B431-1E3F-461B-AF29-904BCF929B45}" type="datetimeFigureOut">
              <a:rPr lang="en-US"/>
              <a:pPr>
                <a:defRPr/>
              </a:pPr>
              <a:t>10/27/25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23875"/>
            <a:ext cx="3489325" cy="2617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0750" y="3316288"/>
            <a:ext cx="7369175" cy="314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29400"/>
            <a:ext cx="3990975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16525" y="6629400"/>
            <a:ext cx="3992563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0B06848-011E-4E55-9684-490EB5A2B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19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EAE03-6CF1-E417-5F8F-81FDFA65A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56122CE-79E5-E214-DAE4-231336E5B5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80BAE9D5-D1AD-06F1-C3BB-4A2A783EC6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0183D7A-656A-EB36-1AB8-E6F0A215B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F1A315-2C0A-4A11-ADDE-BE25D8249BCF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96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13">
            <a:extLst>
              <a:ext uri="{FF2B5EF4-FFF2-40B4-BE49-F238E27FC236}">
                <a16:creationId xmlns:a16="http://schemas.microsoft.com/office/drawing/2014/main" id="{F8B390FC-55AF-B3C4-AE27-6A4C5B57A4D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826794" y="2224882"/>
            <a:ext cx="0" cy="3200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6" name="Rectangle 269">
            <a:extLst>
              <a:ext uri="{FF2B5EF4-FFF2-40B4-BE49-F238E27FC236}">
                <a16:creationId xmlns:a16="http://schemas.microsoft.com/office/drawing/2014/main" id="{875BCF68-E12F-7300-4E58-1D35379E2E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5595263" cy="191960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450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10" name="Text Box 836">
            <a:extLst>
              <a:ext uri="{FF2B5EF4-FFF2-40B4-BE49-F238E27FC236}">
                <a16:creationId xmlns:a16="http://schemas.microsoft.com/office/drawing/2014/main" id="{DD2AC40D-64DD-3661-5ED5-E807FBCCEB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099" y="8206236"/>
            <a:ext cx="7772400" cy="7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>
            <a:spAutoFit/>
          </a:bodyPr>
          <a:lstStyle/>
          <a:p>
            <a:pPr defTabSz="342900">
              <a:spcBef>
                <a:spcPct val="0"/>
              </a:spcBef>
              <a:spcAft>
                <a:spcPts val="600"/>
              </a:spcAft>
            </a:pPr>
            <a:endParaRPr lang="en-US" altLang="zh-CN" sz="2000" b="0">
              <a:solidFill>
                <a:srgbClr val="000000"/>
              </a:solidFill>
              <a:latin typeface="Arial"/>
              <a:ea typeface="宋体" pitchFamily="-107" charset="-122"/>
              <a:cs typeface="Arial"/>
            </a:endParaRPr>
          </a:p>
          <a:p>
            <a:pPr defTabSz="342900">
              <a:spcBef>
                <a:spcPct val="0"/>
              </a:spcBef>
              <a:spcAft>
                <a:spcPts val="600"/>
              </a:spcAft>
            </a:pPr>
            <a:endParaRPr lang="en-US" altLang="zh-CN" sz="2000" b="0">
              <a:solidFill>
                <a:srgbClr val="000000"/>
              </a:solidFill>
              <a:latin typeface="Arial"/>
              <a:ea typeface="宋体" pitchFamily="-107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504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EF4EDD-F892-69C1-0916-557CA663A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220" y="1022351"/>
            <a:ext cx="22082760" cy="3711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0E5E8-38E5-5043-DA5A-806BFCAA7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0220" y="5111750"/>
            <a:ext cx="22082760" cy="12183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7AE08-1782-FEFA-91AE-B9BF513ED0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60220" y="17797782"/>
            <a:ext cx="576072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63A15-810A-25B0-27F4-FACBAD1E6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81060" y="17797782"/>
            <a:ext cx="864108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0DAC2-2A0E-7A75-49E6-D55941117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82260" y="17797782"/>
            <a:ext cx="576072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5AC7DE41-0553-49C7-86DA-C66ECE6879DF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23218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1920240" rtl="0" eaLnBrk="1" latinLnBrk="0" hangingPunct="1">
        <a:lnSpc>
          <a:spcPct val="90000"/>
        </a:lnSpc>
        <a:spcBef>
          <a:spcPct val="0"/>
        </a:spcBef>
        <a:buNone/>
        <a:defRPr sz="924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0060" indent="-480060" algn="l" defTabSz="192024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36042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432054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528066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624078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720090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816102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92024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384048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480060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576072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672084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768096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AAEF8-639A-3B37-6537-6DDE308C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64E816-CC53-E44E-AC19-4AEF217D89E2}"/>
              </a:ext>
            </a:extLst>
          </p:cNvPr>
          <p:cNvSpPr/>
          <p:nvPr/>
        </p:nvSpPr>
        <p:spPr>
          <a:xfrm>
            <a:off x="6" y="-106706"/>
            <a:ext cx="25603188" cy="3162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7BD5B4-4D07-9E1E-8118-112099962FE0}"/>
              </a:ext>
            </a:extLst>
          </p:cNvPr>
          <p:cNvCxnSpPr>
            <a:cxnSpLocks/>
          </p:cNvCxnSpPr>
          <p:nvPr/>
        </p:nvCxnSpPr>
        <p:spPr bwMode="auto">
          <a:xfrm>
            <a:off x="8534400" y="3924300"/>
            <a:ext cx="0" cy="1398270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097" name="Straight Connector 12096">
            <a:extLst>
              <a:ext uri="{FF2B5EF4-FFF2-40B4-BE49-F238E27FC236}">
                <a16:creationId xmlns:a16="http://schemas.microsoft.com/office/drawing/2014/main" id="{2C756CFB-74AB-9168-55DC-DB850DF23D2C}"/>
              </a:ext>
            </a:extLst>
          </p:cNvPr>
          <p:cNvCxnSpPr>
            <a:cxnSpLocks/>
          </p:cNvCxnSpPr>
          <p:nvPr/>
        </p:nvCxnSpPr>
        <p:spPr bwMode="auto">
          <a:xfrm>
            <a:off x="609600" y="8561378"/>
            <a:ext cx="725918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101" name="Straight Connector 12100">
            <a:extLst>
              <a:ext uri="{FF2B5EF4-FFF2-40B4-BE49-F238E27FC236}">
                <a16:creationId xmlns:a16="http://schemas.microsoft.com/office/drawing/2014/main" id="{9E7E1D8F-9E0E-1389-4697-79A728D86ECF}"/>
              </a:ext>
            </a:extLst>
          </p:cNvPr>
          <p:cNvCxnSpPr>
            <a:cxnSpLocks/>
          </p:cNvCxnSpPr>
          <p:nvPr/>
        </p:nvCxnSpPr>
        <p:spPr bwMode="auto">
          <a:xfrm>
            <a:off x="609600" y="13798449"/>
            <a:ext cx="725918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75237-94D7-E3B0-57AA-B71B7ED70D27}"/>
              </a:ext>
            </a:extLst>
          </p:cNvPr>
          <p:cNvSpPr/>
          <p:nvPr/>
        </p:nvSpPr>
        <p:spPr bwMode="auto">
          <a:xfrm>
            <a:off x="4495801" y="304800"/>
            <a:ext cx="16611600" cy="23790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22860" rIns="45720" bIns="22860" numCol="1" rtlCol="0" anchor="ctr" anchorCtr="0" compatLnSpc="1">
            <a:prstTxWarp prst="textNoShape">
              <a:avLst/>
            </a:prstTxWarp>
          </a:bodyPr>
          <a:lstStyle/>
          <a:p>
            <a:pPr algn="ctr" defTabSz="605632"/>
            <a:r>
              <a:rPr lang="en-US" sz="5750" b="1">
                <a:solidFill>
                  <a:schemeClr val="bg1"/>
                </a:solidFill>
                <a:ea typeface="Open Sans Condensed" pitchFamily="2" charset="0"/>
                <a:cs typeface="Open Sans Condensed" pitchFamily="2" charset="0"/>
              </a:rPr>
              <a:t>###. Title</a:t>
            </a:r>
            <a:endParaRPr lang="en-US" sz="4400" b="1">
              <a:solidFill>
                <a:schemeClr val="bg1"/>
              </a:solidFill>
              <a:ea typeface="Open Sans Condensed" pitchFamily="2" charset="0"/>
              <a:cs typeface="Open Sans Condensed" pitchFamily="2" charset="0"/>
            </a:endParaRPr>
          </a:p>
          <a:p>
            <a:pPr algn="ctr" defTabSz="605632">
              <a:lnSpc>
                <a:spcPct val="150000"/>
              </a:lnSpc>
            </a:pPr>
            <a:r>
              <a:rPr lang="en-US" sz="2000" spc="300">
                <a:solidFill>
                  <a:schemeClr val="accent2"/>
                </a:solidFill>
                <a:latin typeface="+mj-lt"/>
                <a:cs typeface="Arial"/>
              </a:rPr>
              <a:t>AUTHOR NAME (DEPARTMENT; e.g., EPLS)</a:t>
            </a:r>
            <a:endParaRPr lang="en-US" sz="2000" spc="300">
              <a:solidFill>
                <a:schemeClr val="accent2"/>
              </a:solidFill>
              <a:latin typeface="+mj-lt"/>
              <a:ea typeface="Open Sans SemiBold"/>
              <a:cs typeface="Arial"/>
            </a:endParaRPr>
          </a:p>
        </p:txBody>
      </p:sp>
      <p:sp>
        <p:nvSpPr>
          <p:cNvPr id="21" name="Text Box 836">
            <a:extLst>
              <a:ext uri="{FF2B5EF4-FFF2-40B4-BE49-F238E27FC236}">
                <a16:creationId xmlns:a16="http://schemas.microsoft.com/office/drawing/2014/main" id="{F659D26C-07E9-EE23-20D5-5729BC79F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71900"/>
            <a:ext cx="7259181" cy="2505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 dirty="0">
                <a:solidFill>
                  <a:srgbClr val="6F1931"/>
                </a:solidFill>
                <a:latin typeface="+mj-lt"/>
                <a:cs typeface="Arial"/>
              </a:rPr>
              <a:t>Background</a:t>
            </a:r>
            <a:endParaRPr lang="en-US" sz="3000" b="1" dirty="0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 dirty="0">
                <a:cs typeface="Arial"/>
              </a:rPr>
              <a:t>Paste text here. Suggested font/size: Open Sans 20pt</a:t>
            </a:r>
          </a:p>
          <a:p>
            <a:pPr marL="0" lvl="2">
              <a:lnSpc>
                <a:spcPct val="125000"/>
              </a:lnSpc>
              <a:defRPr/>
            </a:pPr>
            <a:endParaRPr lang="en-US" sz="2000" dirty="0">
              <a:ea typeface="Open Sans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 b="1" dirty="0">
                <a:highlight>
                  <a:srgbClr val="FFFF00"/>
                </a:highlight>
                <a:ea typeface="Open Sans"/>
                <a:cs typeface="Arial"/>
              </a:rPr>
              <a:t>Note: </a:t>
            </a:r>
            <a:r>
              <a:rPr lang="en-US" sz="2000" dirty="0">
                <a:highlight>
                  <a:srgbClr val="FFFF00"/>
                </a:highlight>
                <a:ea typeface="Open Sans"/>
                <a:cs typeface="Arial"/>
              </a:rPr>
              <a:t>Feel free to revise or remove headings as needed. Headings are included as examples. Please remove this note before submitting your poster.</a:t>
            </a:r>
          </a:p>
        </p:txBody>
      </p:sp>
      <p:sp>
        <p:nvSpPr>
          <p:cNvPr id="22" name="Text Box 836">
            <a:extLst>
              <a:ext uri="{FF2B5EF4-FFF2-40B4-BE49-F238E27FC236}">
                <a16:creationId xmlns:a16="http://schemas.microsoft.com/office/drawing/2014/main" id="{BD5A8757-C6CB-757C-DEBC-8FCF31FD9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985482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Aims of the Research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sp>
        <p:nvSpPr>
          <p:cNvPr id="23" name="Text Box 836">
            <a:extLst>
              <a:ext uri="{FF2B5EF4-FFF2-40B4-BE49-F238E27FC236}">
                <a16:creationId xmlns:a16="http://schemas.microsoft.com/office/drawing/2014/main" id="{B9AE34C7-F89C-E0DA-AC79-B27918073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243282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Research Questions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8D830FE-A331-7B18-22B6-9D554DA68CD9}"/>
              </a:ext>
            </a:extLst>
          </p:cNvPr>
          <p:cNvCxnSpPr>
            <a:cxnSpLocks/>
          </p:cNvCxnSpPr>
          <p:nvPr/>
        </p:nvCxnSpPr>
        <p:spPr bwMode="auto">
          <a:xfrm>
            <a:off x="9172010" y="8561378"/>
            <a:ext cx="725918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33D56EA-DCBA-867B-938C-311FED9B649F}"/>
              </a:ext>
            </a:extLst>
          </p:cNvPr>
          <p:cNvCxnSpPr>
            <a:cxnSpLocks/>
          </p:cNvCxnSpPr>
          <p:nvPr/>
        </p:nvCxnSpPr>
        <p:spPr bwMode="auto">
          <a:xfrm>
            <a:off x="9172010" y="12731649"/>
            <a:ext cx="725918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 Box 836">
            <a:extLst>
              <a:ext uri="{FF2B5EF4-FFF2-40B4-BE49-F238E27FC236}">
                <a16:creationId xmlns:a16="http://schemas.microsoft.com/office/drawing/2014/main" id="{8F9925FE-BF0E-4270-00DF-BE053984D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2010" y="3771900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Research Design/Methods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sp>
        <p:nvSpPr>
          <p:cNvPr id="27" name="Text Box 836">
            <a:extLst>
              <a:ext uri="{FF2B5EF4-FFF2-40B4-BE49-F238E27FC236}">
                <a16:creationId xmlns:a16="http://schemas.microsoft.com/office/drawing/2014/main" id="{C0E4FF07-7EAC-7041-57DA-C25A5B84B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2010" y="8985482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Participants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sp>
        <p:nvSpPr>
          <p:cNvPr id="28" name="Text Box 836">
            <a:extLst>
              <a:ext uri="{FF2B5EF4-FFF2-40B4-BE49-F238E27FC236}">
                <a16:creationId xmlns:a16="http://schemas.microsoft.com/office/drawing/2014/main" id="{FB8BE263-6E4A-FCD7-B57C-D122522B6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2010" y="13176482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Results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3BA213B-CD00-AEDC-51AA-A914399BBF16}"/>
              </a:ext>
            </a:extLst>
          </p:cNvPr>
          <p:cNvCxnSpPr>
            <a:cxnSpLocks/>
          </p:cNvCxnSpPr>
          <p:nvPr/>
        </p:nvCxnSpPr>
        <p:spPr bwMode="auto">
          <a:xfrm>
            <a:off x="17096810" y="3924300"/>
            <a:ext cx="0" cy="1398270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93823A6-9E58-BE4B-90B4-DCD1108E8684}"/>
              </a:ext>
            </a:extLst>
          </p:cNvPr>
          <p:cNvCxnSpPr>
            <a:cxnSpLocks/>
          </p:cNvCxnSpPr>
          <p:nvPr/>
        </p:nvCxnSpPr>
        <p:spPr bwMode="auto">
          <a:xfrm>
            <a:off x="17734419" y="8561378"/>
            <a:ext cx="725918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FC7573F-2A00-B4F0-E79D-2AD551FB520D}"/>
              </a:ext>
            </a:extLst>
          </p:cNvPr>
          <p:cNvCxnSpPr>
            <a:cxnSpLocks/>
          </p:cNvCxnSpPr>
          <p:nvPr/>
        </p:nvCxnSpPr>
        <p:spPr bwMode="auto">
          <a:xfrm>
            <a:off x="17734419" y="13798449"/>
            <a:ext cx="7259181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Text Box 836">
            <a:extLst>
              <a:ext uri="{FF2B5EF4-FFF2-40B4-BE49-F238E27FC236}">
                <a16:creationId xmlns:a16="http://schemas.microsoft.com/office/drawing/2014/main" id="{61CD0C53-9583-4C7E-7B04-552BECEDB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4419" y="3771900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Discussion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sp>
        <p:nvSpPr>
          <p:cNvPr id="34" name="Text Box 836">
            <a:extLst>
              <a:ext uri="{FF2B5EF4-FFF2-40B4-BE49-F238E27FC236}">
                <a16:creationId xmlns:a16="http://schemas.microsoft.com/office/drawing/2014/main" id="{2A50D88B-6E44-6F16-7050-EC81228FC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4419" y="8985482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Conclusion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sp>
        <p:nvSpPr>
          <p:cNvPr id="35" name="Text Box 836">
            <a:extLst>
              <a:ext uri="{FF2B5EF4-FFF2-40B4-BE49-F238E27FC236}">
                <a16:creationId xmlns:a16="http://schemas.microsoft.com/office/drawing/2014/main" id="{E8B1B569-4E86-E4EF-F764-1707994C0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4419" y="14243282"/>
            <a:ext cx="7259181" cy="96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 anchor="t">
            <a:spAutoFit/>
          </a:bodyPr>
          <a:lstStyle/>
          <a:p>
            <a:pPr marL="0" lvl="2">
              <a:lnSpc>
                <a:spcPct val="125000"/>
              </a:lnSpc>
              <a:defRPr/>
            </a:pPr>
            <a:r>
              <a:rPr lang="en-US" sz="3000" b="1">
                <a:solidFill>
                  <a:srgbClr val="6F1931"/>
                </a:solidFill>
                <a:latin typeface="+mj-lt"/>
                <a:cs typeface="Arial"/>
              </a:rPr>
              <a:t>Key References</a:t>
            </a:r>
            <a:endParaRPr lang="en-US" sz="3000" b="1">
              <a:solidFill>
                <a:srgbClr val="6F1931"/>
              </a:solidFill>
              <a:latin typeface="+mj-lt"/>
              <a:ea typeface="Open Sans SemiBold"/>
              <a:cs typeface="Arial"/>
            </a:endParaRPr>
          </a:p>
          <a:p>
            <a:pPr marL="0" lvl="2">
              <a:lnSpc>
                <a:spcPct val="125000"/>
              </a:lnSpc>
              <a:defRPr/>
            </a:pPr>
            <a:r>
              <a:rPr lang="en-US" sz="2000">
                <a:cs typeface="Arial"/>
              </a:rPr>
              <a:t>Paste text here. Suggested font/size: Open Sans 20pt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7DE0097-BDB4-6E3D-86B9-84C561E38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31046" y="802098"/>
            <a:ext cx="3348254" cy="13315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679021B-95FE-582E-9344-368F934B47EE}"/>
              </a:ext>
            </a:extLst>
          </p:cNvPr>
          <p:cNvSpPr/>
          <p:nvPr/>
        </p:nvSpPr>
        <p:spPr>
          <a:xfrm>
            <a:off x="6" y="18385841"/>
            <a:ext cx="25603188" cy="816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722146-8D34-88F2-E740-ECC1EC671005}"/>
              </a:ext>
            </a:extLst>
          </p:cNvPr>
          <p:cNvSpPr/>
          <p:nvPr/>
        </p:nvSpPr>
        <p:spPr bwMode="auto">
          <a:xfrm>
            <a:off x="2771775" y="18587385"/>
            <a:ext cx="20059651" cy="4134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22860" rIns="45720" bIns="22860" numCol="1" rtlCol="0" anchor="ctr" anchorCtr="0" compatLnSpc="1">
            <a:prstTxWarp prst="textNoShape">
              <a:avLst/>
            </a:prstTxWarp>
          </a:bodyPr>
          <a:lstStyle/>
          <a:p>
            <a:pPr algn="ctr" defTabSz="605632"/>
            <a:r>
              <a:rPr lang="en-US" sz="2000" spc="300">
                <a:solidFill>
                  <a:schemeClr val="accent2"/>
                </a:solidFill>
                <a:latin typeface="+mj-lt"/>
                <a:cs typeface="Arial" charset="0"/>
              </a:rPr>
              <a:t>FLORIDA STATE UNIVERSITY ANNE SPENCER DAVES COLLEGE OF EDUCATION, HEALTH, AND HUMAN SCIENCES</a:t>
            </a:r>
            <a:endParaRPr lang="en-US" sz="2000" b="1" spc="30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810E7F1-CC59-6EF0-A53F-87FAABCFA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8011" t="923" b="69267"/>
          <a:stretch/>
        </p:blipFill>
        <p:spPr>
          <a:xfrm>
            <a:off x="-24232" y="-106706"/>
            <a:ext cx="5592013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87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SU">
  <a:themeElements>
    <a:clrScheme name="FSU">
      <a:dk1>
        <a:srgbClr val="000000"/>
      </a:dk1>
      <a:lt1>
        <a:srgbClr val="FFFFFF"/>
      </a:lt1>
      <a:dk2>
        <a:srgbClr val="782F40"/>
      </a:dk2>
      <a:lt2>
        <a:srgbClr val="E7E6E6"/>
      </a:lt2>
      <a:accent1>
        <a:srgbClr val="782F40"/>
      </a:accent1>
      <a:accent2>
        <a:srgbClr val="CEB888"/>
      </a:accent2>
      <a:accent3>
        <a:srgbClr val="415563"/>
      </a:accent3>
      <a:accent4>
        <a:srgbClr val="5BB8B2"/>
      </a:accent4>
      <a:accent5>
        <a:srgbClr val="FFC72C"/>
      </a:accent5>
      <a:accent6>
        <a:srgbClr val="A6192E"/>
      </a:accent6>
      <a:hlink>
        <a:srgbClr val="782F40"/>
      </a:hlink>
      <a:folHlink>
        <a:srgbClr val="000000"/>
      </a:folHlink>
    </a:clrScheme>
    <a:fontScheme name="Open 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nesCollege_ReseachPosterTemplate_00x54" id="{5A349021-6EFB-492C-A34C-497DD604CB8E}" vid="{241D486C-A6C2-4A52-96C4-3E715C0C04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4BC6263ED3E74D818F35A6239D5127" ma:contentTypeVersion="15" ma:contentTypeDescription="Create a new document." ma:contentTypeScope="" ma:versionID="43d6c5c92fe54efef2a7d3fb372ad8ad">
  <xsd:schema xmlns:xsd="http://www.w3.org/2001/XMLSchema" xmlns:xs="http://www.w3.org/2001/XMLSchema" xmlns:p="http://schemas.microsoft.com/office/2006/metadata/properties" xmlns:ns2="5b79a54f-c822-4e11-a773-7a625aab4228" xmlns:ns3="f88b27ab-e963-4b35-be9c-92bd108b1ab0" targetNamespace="http://schemas.microsoft.com/office/2006/metadata/properties" ma:root="true" ma:fieldsID="09388843cede936236c105701b7c9963" ns2:_="" ns3:_="">
    <xsd:import namespace="5b79a54f-c822-4e11-a773-7a625aab4228"/>
    <xsd:import namespace="f88b27ab-e963-4b35-be9c-92bd108b1a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79a54f-c822-4e11-a773-7a625aab42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43b83bf-5a34-45d0-bf74-ccf9241540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b27ab-e963-4b35-be9c-92bd108b1ab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d6c6b8c-8da3-42a4-a238-0bcd6093303e}" ma:internalName="TaxCatchAll" ma:showField="CatchAllData" ma:web="f88b27ab-e963-4b35-be9c-92bd108b1a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88b27ab-e963-4b35-be9c-92bd108b1ab0" xsi:nil="true"/>
    <lcf76f155ced4ddcb4097134ff3c332f xmlns="5b79a54f-c822-4e11-a773-7a625aab422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2D8675-134B-4B31-A997-D1B7F91A0B7D}"/>
</file>

<file path=customXml/itemProps2.xml><?xml version="1.0" encoding="utf-8"?>
<ds:datastoreItem xmlns:ds="http://schemas.openxmlformats.org/officeDocument/2006/customXml" ds:itemID="{18AB4E82-0DAA-49C8-B7F8-298BD8BDCD77}">
  <ds:schemaRefs>
    <ds:schemaRef ds:uri="5b79a54f-c822-4e11-a773-7a625aab4228"/>
    <ds:schemaRef ds:uri="f88b27ab-e963-4b35-be9c-92bd108b1a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729F55-DB48-4E8F-9686-694EE307443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36450eb-db06-42a7-8d1b-026719f701e3}" enabled="0" method="" siteId="{a36450eb-db06-42a7-8d1b-026719f701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FSU</Template>
  <TotalTime>0</TotalTime>
  <Words>181</Words>
  <Application>Microsoft Macintosh PowerPoint</Application>
  <PresentationFormat>Custom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Open Sans</vt:lpstr>
      <vt:lpstr>Open Sans Condensed</vt:lpstr>
      <vt:lpstr>Open Sans SemiBold</vt:lpstr>
      <vt:lpstr>FSU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Juhee Kim</dc:creator>
  <cp:lastModifiedBy>Juhee Cavins</cp:lastModifiedBy>
  <cp:revision>2</cp:revision>
  <dcterms:created xsi:type="dcterms:W3CDTF">2025-01-15T20:30:10Z</dcterms:created>
  <dcterms:modified xsi:type="dcterms:W3CDTF">2025-10-27T16:33:33Z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0x0101003B4BC6263ED3E74D818F35A6239D5127</vt:lpwstr>
  </property>
  <property fmtid="{D5CDD505-2E9C-101B-9397-08002B2CF9AE}" pid="3" name="MediaServiceImageTags">
    <vt:lpwstr/>
  </property>
</Properties>
</file>