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64" r:id="rId6"/>
    <p:sldId id="275" r:id="rId7"/>
    <p:sldId id="27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3" r:id="rId16"/>
    <p:sldId id="262" r:id="rId17"/>
    <p:sldId id="257" r:id="rId18"/>
    <p:sldId id="265" r:id="rId19"/>
    <p:sldId id="266" r:id="rId20"/>
  </p:sldIdLst>
  <p:sldSz cx="12192000" cy="6858000"/>
  <p:notesSz cx="6858000" cy="9144000"/>
  <p:embeddedFontLst>
    <p:embeddedFont>
      <p:font typeface="Open Sans Condensed" panose="020B060402020202020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B888"/>
    <a:srgbClr val="DCC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94" autoAdjust="0"/>
  </p:normalViewPr>
  <p:slideViewPr>
    <p:cSldViewPr snapToGrid="0">
      <p:cViewPr varScale="1">
        <p:scale>
          <a:sx n="117" d="100"/>
          <a:sy n="117" d="100"/>
        </p:scale>
        <p:origin x="84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hee Cavins" userId="S::jk18j@fsu.edu::7c892d95-3e17-4f83-b369-18964aefd321" providerId="AD" clId="Web-{0E5A120F-57B4-E405-9469-4D7D273BC070}"/>
    <pc:docChg chg="addSld delSld modSld sldOrd">
      <pc:chgData name="Juhee Cavins" userId="S::jk18j@fsu.edu::7c892d95-3e17-4f83-b369-18964aefd321" providerId="AD" clId="Web-{0E5A120F-57B4-E405-9469-4D7D273BC070}" dt="2025-10-23T18:44:21.018" v="39" actId="20577"/>
      <pc:docMkLst>
        <pc:docMk/>
      </pc:docMkLst>
      <pc:sldChg chg="modSp">
        <pc:chgData name="Juhee Cavins" userId="S::jk18j@fsu.edu::7c892d95-3e17-4f83-b369-18964aefd321" providerId="AD" clId="Web-{0E5A120F-57B4-E405-9469-4D7D273BC070}" dt="2025-10-23T18:44:21.018" v="39" actId="20577"/>
        <pc:sldMkLst>
          <pc:docMk/>
          <pc:sldMk cId="2418146309" sldId="256"/>
        </pc:sldMkLst>
        <pc:spChg chg="mod">
          <ac:chgData name="Juhee Cavins" userId="S::jk18j@fsu.edu::7c892d95-3e17-4f83-b369-18964aefd321" providerId="AD" clId="Web-{0E5A120F-57B4-E405-9469-4D7D273BC070}" dt="2025-10-23T18:44:21.018" v="39" actId="20577"/>
          <ac:spMkLst>
            <pc:docMk/>
            <pc:sldMk cId="2418146309" sldId="256"/>
            <ac:spMk id="2" creationId="{7E42B933-60BF-B4DF-3BB5-4C732379FD64}"/>
          </ac:spMkLst>
        </pc:spChg>
        <pc:spChg chg="mod">
          <ac:chgData name="Juhee Cavins" userId="S::jk18j@fsu.edu::7c892d95-3e17-4f83-b369-18964aefd321" providerId="AD" clId="Web-{0E5A120F-57B4-E405-9469-4D7D273BC070}" dt="2025-10-23T18:44:20.971" v="38" actId="20577"/>
          <ac:spMkLst>
            <pc:docMk/>
            <pc:sldMk cId="2418146309" sldId="256"/>
            <ac:spMk id="3" creationId="{809D60DA-5C30-CEB5-0377-0225D843BA6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90223D-649E-383A-930B-6C060FFE73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BBCE14-DC6B-6EAB-8F71-5B9B7A849F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AD277-46D7-4AFD-8E4B-967DEFFCF760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988149-4AAD-755C-458E-6B9254231B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5DE6D1-A1AC-DF9A-11C5-D420897C89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55213-2A4E-41B6-82EE-DCE2CC295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3255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C57D1-1BFD-4470-849D-4707109D5A91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8D797-3F4F-47F7-B1C4-92136398E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38D797-3F4F-47F7-B1C4-92136398E44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7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Ar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BD2AA64-A2D7-AFC8-5154-F4EDC2613B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507" y="49164"/>
            <a:ext cx="6155293" cy="6991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701166"/>
            <a:ext cx="9144000" cy="2544171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905213"/>
            <a:ext cx="9144000" cy="135411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457527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1AC9DD6F-C0C4-D734-F3B1-78D8A7190B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0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Hex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60F2039-1BDF-4DF4-962B-18F1B8708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9833" r="35900"/>
          <a:stretch/>
        </p:blipFill>
        <p:spPr>
          <a:xfrm>
            <a:off x="7249633" y="0"/>
            <a:ext cx="4942368" cy="45752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701166"/>
            <a:ext cx="9144000" cy="2544171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905213"/>
            <a:ext cx="9144000" cy="135411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457527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D7DCD253-824B-993F-6C21-636A4ED0BE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55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Circle Pictur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03888"/>
            <a:ext cx="5880315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9512A5-ACB4-287F-5CF8-3AA4471107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8515" y="411510"/>
            <a:ext cx="3703637" cy="3703638"/>
          </a:xfrm>
          <a:prstGeom prst="ellipse">
            <a:avLst/>
          </a:pr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3859B8E-809F-B85A-39E1-D509F99675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79548" y="3738433"/>
            <a:ext cx="2721016" cy="2721017"/>
          </a:xfrm>
          <a:prstGeom prst="ellipse">
            <a:avLst/>
          </a:prstGeo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3922F57-E451-30B1-9DCB-BD60724C1B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78193" y="2733148"/>
            <a:ext cx="3087917" cy="3087918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87AE947-3FD1-4A04-E5EC-2F3920FC4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24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Side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5503888"/>
            <a:ext cx="5779576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4A4FE7F-E06C-AAE5-77E5-0A4398AB0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81875" y="0"/>
            <a:ext cx="4807653" cy="6858000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7E6BB60-67CB-EA07-6FDC-893A69394F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20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Tear Side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5503888"/>
            <a:ext cx="5779576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598A9832-B19A-44BE-2230-27F3D95699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7742" y="-76255"/>
            <a:ext cx="474400" cy="7010510"/>
          </a:xfrm>
          <a:prstGeom prst="rect">
            <a:avLst/>
          </a:prstGeom>
          <a:effectLst/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0657802-564D-06F3-DE79-0421FB436C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11148" y="-76200"/>
            <a:ext cx="5138002" cy="7005490"/>
          </a:xfrm>
          <a:custGeom>
            <a:avLst/>
            <a:gdLst>
              <a:gd name="connsiteX0" fmla="*/ 73005 w 5138002"/>
              <a:gd name="connsiteY0" fmla="*/ 0 h 7005490"/>
              <a:gd name="connsiteX1" fmla="*/ 5138002 w 5138002"/>
              <a:gd name="connsiteY1" fmla="*/ 0 h 7005490"/>
              <a:gd name="connsiteX2" fmla="*/ 5138002 w 5138002"/>
              <a:gd name="connsiteY2" fmla="*/ 7005490 h 7005490"/>
              <a:gd name="connsiteX3" fmla="*/ 71091 w 5138002"/>
              <a:gd name="connsiteY3" fmla="*/ 7005490 h 7005490"/>
              <a:gd name="connsiteX4" fmla="*/ 63600 w 5138002"/>
              <a:gd name="connsiteY4" fmla="*/ 6992728 h 7005490"/>
              <a:gd name="connsiteX5" fmla="*/ 58606 w 5138002"/>
              <a:gd name="connsiteY5" fmla="*/ 6979966 h 7005490"/>
              <a:gd name="connsiteX6" fmla="*/ 58606 w 5138002"/>
              <a:gd name="connsiteY6" fmla="*/ 6969757 h 7005490"/>
              <a:gd name="connsiteX7" fmla="*/ 63600 w 5138002"/>
              <a:gd name="connsiteY7" fmla="*/ 6944234 h 7005490"/>
              <a:gd name="connsiteX8" fmla="*/ 66097 w 5138002"/>
              <a:gd name="connsiteY8" fmla="*/ 6944234 h 7005490"/>
              <a:gd name="connsiteX9" fmla="*/ 63600 w 5138002"/>
              <a:gd name="connsiteY9" fmla="*/ 6918709 h 7005490"/>
              <a:gd name="connsiteX10" fmla="*/ 63600 w 5138002"/>
              <a:gd name="connsiteY10" fmla="*/ 6921262 h 7005490"/>
              <a:gd name="connsiteX11" fmla="*/ 61103 w 5138002"/>
              <a:gd name="connsiteY11" fmla="*/ 6911053 h 7005490"/>
              <a:gd name="connsiteX12" fmla="*/ 58606 w 5138002"/>
              <a:gd name="connsiteY12" fmla="*/ 6911053 h 7005490"/>
              <a:gd name="connsiteX13" fmla="*/ 58606 w 5138002"/>
              <a:gd name="connsiteY13" fmla="*/ 6875319 h 7005490"/>
              <a:gd name="connsiteX14" fmla="*/ 58606 w 5138002"/>
              <a:gd name="connsiteY14" fmla="*/ 6870214 h 7005490"/>
              <a:gd name="connsiteX15" fmla="*/ 1179 w 5138002"/>
              <a:gd name="connsiteY15" fmla="*/ 6785986 h 7005490"/>
              <a:gd name="connsiteX16" fmla="*/ 1179 w 5138002"/>
              <a:gd name="connsiteY16" fmla="*/ 6780882 h 7005490"/>
              <a:gd name="connsiteX17" fmla="*/ 3676 w 5138002"/>
              <a:gd name="connsiteY17" fmla="*/ 6768119 h 7005490"/>
              <a:gd name="connsiteX18" fmla="*/ 8670 w 5138002"/>
              <a:gd name="connsiteY18" fmla="*/ 6740044 h 7005490"/>
              <a:gd name="connsiteX19" fmla="*/ 13663 w 5138002"/>
              <a:gd name="connsiteY19" fmla="*/ 6732386 h 7005490"/>
              <a:gd name="connsiteX20" fmla="*/ 23651 w 5138002"/>
              <a:gd name="connsiteY20" fmla="*/ 6722177 h 7005490"/>
              <a:gd name="connsiteX21" fmla="*/ 28644 w 5138002"/>
              <a:gd name="connsiteY21" fmla="*/ 6714520 h 7005490"/>
              <a:gd name="connsiteX22" fmla="*/ 43625 w 5138002"/>
              <a:gd name="connsiteY22" fmla="*/ 6694101 h 7005490"/>
              <a:gd name="connsiteX23" fmla="*/ 48619 w 5138002"/>
              <a:gd name="connsiteY23" fmla="*/ 6676234 h 7005490"/>
              <a:gd name="connsiteX24" fmla="*/ 53613 w 5138002"/>
              <a:gd name="connsiteY24" fmla="*/ 6666025 h 7005490"/>
              <a:gd name="connsiteX25" fmla="*/ 63600 w 5138002"/>
              <a:gd name="connsiteY25" fmla="*/ 6655815 h 7005490"/>
              <a:gd name="connsiteX26" fmla="*/ 66097 w 5138002"/>
              <a:gd name="connsiteY26" fmla="*/ 6653263 h 7005490"/>
              <a:gd name="connsiteX27" fmla="*/ 78581 w 5138002"/>
              <a:gd name="connsiteY27" fmla="*/ 6625187 h 7005490"/>
              <a:gd name="connsiteX28" fmla="*/ 76084 w 5138002"/>
              <a:gd name="connsiteY28" fmla="*/ 6625187 h 7005490"/>
              <a:gd name="connsiteX29" fmla="*/ 76084 w 5138002"/>
              <a:gd name="connsiteY29" fmla="*/ 6599664 h 7005490"/>
              <a:gd name="connsiteX30" fmla="*/ 88569 w 5138002"/>
              <a:gd name="connsiteY30" fmla="*/ 6556273 h 7005490"/>
              <a:gd name="connsiteX31" fmla="*/ 93562 w 5138002"/>
              <a:gd name="connsiteY31" fmla="*/ 6538406 h 7005490"/>
              <a:gd name="connsiteX32" fmla="*/ 96059 w 5138002"/>
              <a:gd name="connsiteY32" fmla="*/ 6538406 h 7005490"/>
              <a:gd name="connsiteX33" fmla="*/ 98556 w 5138002"/>
              <a:gd name="connsiteY33" fmla="*/ 6525645 h 7005490"/>
              <a:gd name="connsiteX34" fmla="*/ 96059 w 5138002"/>
              <a:gd name="connsiteY34" fmla="*/ 6502673 h 7005490"/>
              <a:gd name="connsiteX35" fmla="*/ 91065 w 5138002"/>
              <a:gd name="connsiteY35" fmla="*/ 6497569 h 7005490"/>
              <a:gd name="connsiteX36" fmla="*/ 86072 w 5138002"/>
              <a:gd name="connsiteY36" fmla="*/ 6487359 h 7005490"/>
              <a:gd name="connsiteX37" fmla="*/ 83575 w 5138002"/>
              <a:gd name="connsiteY37" fmla="*/ 6487359 h 7005490"/>
              <a:gd name="connsiteX38" fmla="*/ 86072 w 5138002"/>
              <a:gd name="connsiteY38" fmla="*/ 6477150 h 7005490"/>
              <a:gd name="connsiteX39" fmla="*/ 86072 w 5138002"/>
              <a:gd name="connsiteY39" fmla="*/ 6466939 h 7005490"/>
              <a:gd name="connsiteX40" fmla="*/ 66097 w 5138002"/>
              <a:gd name="connsiteY40" fmla="*/ 6415893 h 7005490"/>
              <a:gd name="connsiteX41" fmla="*/ 58606 w 5138002"/>
              <a:gd name="connsiteY41" fmla="*/ 6400579 h 7005490"/>
              <a:gd name="connsiteX42" fmla="*/ 61103 w 5138002"/>
              <a:gd name="connsiteY42" fmla="*/ 6385265 h 7005490"/>
              <a:gd name="connsiteX43" fmla="*/ 56110 w 5138002"/>
              <a:gd name="connsiteY43" fmla="*/ 6377607 h 7005490"/>
              <a:gd name="connsiteX44" fmla="*/ 56110 w 5138002"/>
              <a:gd name="connsiteY44" fmla="*/ 6369950 h 7005490"/>
              <a:gd name="connsiteX45" fmla="*/ 63600 w 5138002"/>
              <a:gd name="connsiteY45" fmla="*/ 6357188 h 7005490"/>
              <a:gd name="connsiteX46" fmla="*/ 73587 w 5138002"/>
              <a:gd name="connsiteY46" fmla="*/ 6341874 h 7005490"/>
              <a:gd name="connsiteX47" fmla="*/ 81078 w 5138002"/>
              <a:gd name="connsiteY47" fmla="*/ 6336769 h 7005490"/>
              <a:gd name="connsiteX48" fmla="*/ 83575 w 5138002"/>
              <a:gd name="connsiteY48" fmla="*/ 6321456 h 7005490"/>
              <a:gd name="connsiteX49" fmla="*/ 81078 w 5138002"/>
              <a:gd name="connsiteY49" fmla="*/ 6313798 h 7005490"/>
              <a:gd name="connsiteX50" fmla="*/ 78581 w 5138002"/>
              <a:gd name="connsiteY50" fmla="*/ 6308693 h 7005490"/>
              <a:gd name="connsiteX51" fmla="*/ 78581 w 5138002"/>
              <a:gd name="connsiteY51" fmla="*/ 6301036 h 7005490"/>
              <a:gd name="connsiteX52" fmla="*/ 68594 w 5138002"/>
              <a:gd name="connsiteY52" fmla="*/ 6278065 h 7005490"/>
              <a:gd name="connsiteX53" fmla="*/ 66347 w 5138002"/>
              <a:gd name="connsiteY53" fmla="*/ 6276278 h 7005490"/>
              <a:gd name="connsiteX54" fmla="*/ 63600 w 5138002"/>
              <a:gd name="connsiteY54" fmla="*/ 6270408 h 7005490"/>
              <a:gd name="connsiteX55" fmla="*/ 61103 w 5138002"/>
              <a:gd name="connsiteY55" fmla="*/ 6260198 h 7005490"/>
              <a:gd name="connsiteX56" fmla="*/ 48619 w 5138002"/>
              <a:gd name="connsiteY56" fmla="*/ 6237226 h 7005490"/>
              <a:gd name="connsiteX57" fmla="*/ 48619 w 5138002"/>
              <a:gd name="connsiteY57" fmla="*/ 6224465 h 7005490"/>
              <a:gd name="connsiteX58" fmla="*/ 56110 w 5138002"/>
              <a:gd name="connsiteY58" fmla="*/ 6206598 h 7005490"/>
              <a:gd name="connsiteX59" fmla="*/ 61103 w 5138002"/>
              <a:gd name="connsiteY59" fmla="*/ 6191285 h 7005490"/>
              <a:gd name="connsiteX60" fmla="*/ 58606 w 5138002"/>
              <a:gd name="connsiteY60" fmla="*/ 6191285 h 7005490"/>
              <a:gd name="connsiteX61" fmla="*/ 58606 w 5138002"/>
              <a:gd name="connsiteY61" fmla="*/ 6186180 h 7005490"/>
              <a:gd name="connsiteX62" fmla="*/ 61103 w 5138002"/>
              <a:gd name="connsiteY62" fmla="*/ 6168313 h 7005490"/>
              <a:gd name="connsiteX63" fmla="*/ 58606 w 5138002"/>
              <a:gd name="connsiteY63" fmla="*/ 6163208 h 7005490"/>
              <a:gd name="connsiteX64" fmla="*/ 58606 w 5138002"/>
              <a:gd name="connsiteY64" fmla="*/ 6145341 h 7005490"/>
              <a:gd name="connsiteX65" fmla="*/ 68594 w 5138002"/>
              <a:gd name="connsiteY65" fmla="*/ 6112160 h 7005490"/>
              <a:gd name="connsiteX66" fmla="*/ 68594 w 5138002"/>
              <a:gd name="connsiteY66" fmla="*/ 6109608 h 7005490"/>
              <a:gd name="connsiteX67" fmla="*/ 71091 w 5138002"/>
              <a:gd name="connsiteY67" fmla="*/ 6091741 h 7005490"/>
              <a:gd name="connsiteX68" fmla="*/ 71091 w 5138002"/>
              <a:gd name="connsiteY68" fmla="*/ 6081532 h 7005490"/>
              <a:gd name="connsiteX69" fmla="*/ 76084 w 5138002"/>
              <a:gd name="connsiteY69" fmla="*/ 6063665 h 7005490"/>
              <a:gd name="connsiteX70" fmla="*/ 76084 w 5138002"/>
              <a:gd name="connsiteY70" fmla="*/ 6058560 h 7005490"/>
              <a:gd name="connsiteX71" fmla="*/ 81078 w 5138002"/>
              <a:gd name="connsiteY71" fmla="*/ 6048351 h 7005490"/>
              <a:gd name="connsiteX72" fmla="*/ 88569 w 5138002"/>
              <a:gd name="connsiteY72" fmla="*/ 6038142 h 7005490"/>
              <a:gd name="connsiteX73" fmla="*/ 93562 w 5138002"/>
              <a:gd name="connsiteY73" fmla="*/ 6027932 h 7005490"/>
              <a:gd name="connsiteX74" fmla="*/ 96059 w 5138002"/>
              <a:gd name="connsiteY74" fmla="*/ 6015170 h 7005490"/>
              <a:gd name="connsiteX75" fmla="*/ 88569 w 5138002"/>
              <a:gd name="connsiteY75" fmla="*/ 5976885 h 7005490"/>
              <a:gd name="connsiteX76" fmla="*/ 86072 w 5138002"/>
              <a:gd name="connsiteY76" fmla="*/ 5964123 h 7005490"/>
              <a:gd name="connsiteX77" fmla="*/ 78581 w 5138002"/>
              <a:gd name="connsiteY77" fmla="*/ 5953914 h 7005490"/>
              <a:gd name="connsiteX78" fmla="*/ 81078 w 5138002"/>
              <a:gd name="connsiteY78" fmla="*/ 5920733 h 7005490"/>
              <a:gd name="connsiteX79" fmla="*/ 88569 w 5138002"/>
              <a:gd name="connsiteY79" fmla="*/ 5902866 h 7005490"/>
              <a:gd name="connsiteX80" fmla="*/ 91065 w 5138002"/>
              <a:gd name="connsiteY80" fmla="*/ 5895209 h 7005490"/>
              <a:gd name="connsiteX81" fmla="*/ 86072 w 5138002"/>
              <a:gd name="connsiteY81" fmla="*/ 5885000 h 7005490"/>
              <a:gd name="connsiteX82" fmla="*/ 86072 w 5138002"/>
              <a:gd name="connsiteY82" fmla="*/ 5874791 h 7005490"/>
              <a:gd name="connsiteX83" fmla="*/ 91065 w 5138002"/>
              <a:gd name="connsiteY83" fmla="*/ 5867133 h 7005490"/>
              <a:gd name="connsiteX84" fmla="*/ 98556 w 5138002"/>
              <a:gd name="connsiteY84" fmla="*/ 5856923 h 7005490"/>
              <a:gd name="connsiteX85" fmla="*/ 93562 w 5138002"/>
              <a:gd name="connsiteY85" fmla="*/ 5851819 h 7005490"/>
              <a:gd name="connsiteX86" fmla="*/ 93562 w 5138002"/>
              <a:gd name="connsiteY86" fmla="*/ 5844161 h 7005490"/>
              <a:gd name="connsiteX87" fmla="*/ 96059 w 5138002"/>
              <a:gd name="connsiteY87" fmla="*/ 5831400 h 7005490"/>
              <a:gd name="connsiteX88" fmla="*/ 101053 w 5138002"/>
              <a:gd name="connsiteY88" fmla="*/ 5808429 h 7005490"/>
              <a:gd name="connsiteX89" fmla="*/ 98556 w 5138002"/>
              <a:gd name="connsiteY89" fmla="*/ 5798219 h 7005490"/>
              <a:gd name="connsiteX90" fmla="*/ 101053 w 5138002"/>
              <a:gd name="connsiteY90" fmla="*/ 5793114 h 7005490"/>
              <a:gd name="connsiteX91" fmla="*/ 106046 w 5138002"/>
              <a:gd name="connsiteY91" fmla="*/ 5770143 h 7005490"/>
              <a:gd name="connsiteX92" fmla="*/ 101053 w 5138002"/>
              <a:gd name="connsiteY92" fmla="*/ 5759934 h 7005490"/>
              <a:gd name="connsiteX93" fmla="*/ 96059 w 5138002"/>
              <a:gd name="connsiteY93" fmla="*/ 5734410 h 7005490"/>
              <a:gd name="connsiteX94" fmla="*/ 93562 w 5138002"/>
              <a:gd name="connsiteY94" fmla="*/ 5731857 h 7005490"/>
              <a:gd name="connsiteX95" fmla="*/ 76084 w 5138002"/>
              <a:gd name="connsiteY95" fmla="*/ 5711439 h 7005490"/>
              <a:gd name="connsiteX96" fmla="*/ 78581 w 5138002"/>
              <a:gd name="connsiteY96" fmla="*/ 5698676 h 7005490"/>
              <a:gd name="connsiteX97" fmla="*/ 76084 w 5138002"/>
              <a:gd name="connsiteY97" fmla="*/ 5680811 h 7005490"/>
              <a:gd name="connsiteX98" fmla="*/ 63600 w 5138002"/>
              <a:gd name="connsiteY98" fmla="*/ 5668048 h 7005490"/>
              <a:gd name="connsiteX99" fmla="*/ 61103 w 5138002"/>
              <a:gd name="connsiteY99" fmla="*/ 5665496 h 7005490"/>
              <a:gd name="connsiteX100" fmla="*/ 58606 w 5138002"/>
              <a:gd name="connsiteY100" fmla="*/ 5662943 h 7005490"/>
              <a:gd name="connsiteX101" fmla="*/ 63600 w 5138002"/>
              <a:gd name="connsiteY101" fmla="*/ 5609344 h 7005490"/>
              <a:gd name="connsiteX102" fmla="*/ 66097 w 5138002"/>
              <a:gd name="connsiteY102" fmla="*/ 5594030 h 7005490"/>
              <a:gd name="connsiteX103" fmla="*/ 71091 w 5138002"/>
              <a:gd name="connsiteY103" fmla="*/ 5563401 h 7005490"/>
              <a:gd name="connsiteX104" fmla="*/ 81078 w 5138002"/>
              <a:gd name="connsiteY104" fmla="*/ 5540430 h 7005490"/>
              <a:gd name="connsiteX105" fmla="*/ 81078 w 5138002"/>
              <a:gd name="connsiteY105" fmla="*/ 5537877 h 7005490"/>
              <a:gd name="connsiteX106" fmla="*/ 88569 w 5138002"/>
              <a:gd name="connsiteY106" fmla="*/ 5514907 h 7005490"/>
              <a:gd name="connsiteX107" fmla="*/ 96059 w 5138002"/>
              <a:gd name="connsiteY107" fmla="*/ 5494487 h 7005490"/>
              <a:gd name="connsiteX108" fmla="*/ 101053 w 5138002"/>
              <a:gd name="connsiteY108" fmla="*/ 5476621 h 7005490"/>
              <a:gd name="connsiteX109" fmla="*/ 91065 w 5138002"/>
              <a:gd name="connsiteY109" fmla="*/ 5466412 h 7005490"/>
              <a:gd name="connsiteX110" fmla="*/ 91065 w 5138002"/>
              <a:gd name="connsiteY110" fmla="*/ 5461307 h 7005490"/>
              <a:gd name="connsiteX111" fmla="*/ 88569 w 5138002"/>
              <a:gd name="connsiteY111" fmla="*/ 5440887 h 7005490"/>
              <a:gd name="connsiteX112" fmla="*/ 88569 w 5138002"/>
              <a:gd name="connsiteY112" fmla="*/ 5433230 h 7005490"/>
              <a:gd name="connsiteX113" fmla="*/ 88569 w 5138002"/>
              <a:gd name="connsiteY113" fmla="*/ 5430678 h 7005490"/>
              <a:gd name="connsiteX114" fmla="*/ 96059 w 5138002"/>
              <a:gd name="connsiteY114" fmla="*/ 5412812 h 7005490"/>
              <a:gd name="connsiteX115" fmla="*/ 101053 w 5138002"/>
              <a:gd name="connsiteY115" fmla="*/ 5407706 h 7005490"/>
              <a:gd name="connsiteX116" fmla="*/ 103550 w 5138002"/>
              <a:gd name="connsiteY116" fmla="*/ 5402601 h 7005490"/>
              <a:gd name="connsiteX117" fmla="*/ 103550 w 5138002"/>
              <a:gd name="connsiteY117" fmla="*/ 5356659 h 7005490"/>
              <a:gd name="connsiteX118" fmla="*/ 108543 w 5138002"/>
              <a:gd name="connsiteY118" fmla="*/ 5349002 h 7005490"/>
              <a:gd name="connsiteX119" fmla="*/ 116034 w 5138002"/>
              <a:gd name="connsiteY119" fmla="*/ 5343897 h 7005490"/>
              <a:gd name="connsiteX120" fmla="*/ 116034 w 5138002"/>
              <a:gd name="connsiteY120" fmla="*/ 5341345 h 7005490"/>
              <a:gd name="connsiteX121" fmla="*/ 118531 w 5138002"/>
              <a:gd name="connsiteY121" fmla="*/ 5300507 h 7005490"/>
              <a:gd name="connsiteX122" fmla="*/ 118531 w 5138002"/>
              <a:gd name="connsiteY122" fmla="*/ 5287745 h 7005490"/>
              <a:gd name="connsiteX123" fmla="*/ 123524 w 5138002"/>
              <a:gd name="connsiteY123" fmla="*/ 5262222 h 7005490"/>
              <a:gd name="connsiteX124" fmla="*/ 128518 w 5138002"/>
              <a:gd name="connsiteY124" fmla="*/ 5249460 h 7005490"/>
              <a:gd name="connsiteX125" fmla="*/ 131015 w 5138002"/>
              <a:gd name="connsiteY125" fmla="*/ 5226488 h 7005490"/>
              <a:gd name="connsiteX126" fmla="*/ 141002 w 5138002"/>
              <a:gd name="connsiteY126" fmla="*/ 5193307 h 7005490"/>
              <a:gd name="connsiteX127" fmla="*/ 121028 w 5138002"/>
              <a:gd name="connsiteY127" fmla="*/ 5116737 h 7005490"/>
              <a:gd name="connsiteX128" fmla="*/ 121028 w 5138002"/>
              <a:gd name="connsiteY128" fmla="*/ 5114184 h 7005490"/>
              <a:gd name="connsiteX129" fmla="*/ 118531 w 5138002"/>
              <a:gd name="connsiteY129" fmla="*/ 5063137 h 7005490"/>
              <a:gd name="connsiteX130" fmla="*/ 121028 w 5138002"/>
              <a:gd name="connsiteY130" fmla="*/ 5052926 h 7005490"/>
              <a:gd name="connsiteX131" fmla="*/ 123524 w 5138002"/>
              <a:gd name="connsiteY131" fmla="*/ 5050375 h 7005490"/>
              <a:gd name="connsiteX132" fmla="*/ 126021 w 5138002"/>
              <a:gd name="connsiteY132" fmla="*/ 5050375 h 7005490"/>
              <a:gd name="connsiteX133" fmla="*/ 128518 w 5138002"/>
              <a:gd name="connsiteY133" fmla="*/ 5032508 h 7005490"/>
              <a:gd name="connsiteX134" fmla="*/ 123524 w 5138002"/>
              <a:gd name="connsiteY134" fmla="*/ 5022298 h 7005490"/>
              <a:gd name="connsiteX135" fmla="*/ 126021 w 5138002"/>
              <a:gd name="connsiteY135" fmla="*/ 4986566 h 7005490"/>
              <a:gd name="connsiteX136" fmla="*/ 128518 w 5138002"/>
              <a:gd name="connsiteY136" fmla="*/ 4981461 h 7005490"/>
              <a:gd name="connsiteX137" fmla="*/ 133512 w 5138002"/>
              <a:gd name="connsiteY137" fmla="*/ 4981461 h 7005490"/>
              <a:gd name="connsiteX138" fmla="*/ 133512 w 5138002"/>
              <a:gd name="connsiteY138" fmla="*/ 4953385 h 7005490"/>
              <a:gd name="connsiteX139" fmla="*/ 131015 w 5138002"/>
              <a:gd name="connsiteY139" fmla="*/ 4958489 h 7005490"/>
              <a:gd name="connsiteX140" fmla="*/ 128518 w 5138002"/>
              <a:gd name="connsiteY140" fmla="*/ 4948280 h 7005490"/>
              <a:gd name="connsiteX141" fmla="*/ 128518 w 5138002"/>
              <a:gd name="connsiteY141" fmla="*/ 4930413 h 7005490"/>
              <a:gd name="connsiteX142" fmla="*/ 126021 w 5138002"/>
              <a:gd name="connsiteY142" fmla="*/ 4925308 h 7005490"/>
              <a:gd name="connsiteX143" fmla="*/ 128518 w 5138002"/>
              <a:gd name="connsiteY143" fmla="*/ 4920204 h 7005490"/>
              <a:gd name="connsiteX144" fmla="*/ 128518 w 5138002"/>
              <a:gd name="connsiteY144" fmla="*/ 4894680 h 7005490"/>
              <a:gd name="connsiteX145" fmla="*/ 121028 w 5138002"/>
              <a:gd name="connsiteY145" fmla="*/ 4871709 h 7005490"/>
              <a:gd name="connsiteX146" fmla="*/ 123524 w 5138002"/>
              <a:gd name="connsiteY146" fmla="*/ 4853843 h 7005490"/>
              <a:gd name="connsiteX147" fmla="*/ 126021 w 5138002"/>
              <a:gd name="connsiteY147" fmla="*/ 4843632 h 7005490"/>
              <a:gd name="connsiteX148" fmla="*/ 131015 w 5138002"/>
              <a:gd name="connsiteY148" fmla="*/ 4843632 h 7005490"/>
              <a:gd name="connsiteX149" fmla="*/ 138505 w 5138002"/>
              <a:gd name="connsiteY149" fmla="*/ 4823213 h 7005490"/>
              <a:gd name="connsiteX150" fmla="*/ 143499 w 5138002"/>
              <a:gd name="connsiteY150" fmla="*/ 4818109 h 7005490"/>
              <a:gd name="connsiteX151" fmla="*/ 141002 w 5138002"/>
              <a:gd name="connsiteY151" fmla="*/ 4815557 h 7005490"/>
              <a:gd name="connsiteX152" fmla="*/ 158480 w 5138002"/>
              <a:gd name="connsiteY152" fmla="*/ 4792585 h 7005490"/>
              <a:gd name="connsiteX153" fmla="*/ 150990 w 5138002"/>
              <a:gd name="connsiteY153" fmla="*/ 4784928 h 7005490"/>
              <a:gd name="connsiteX154" fmla="*/ 145996 w 5138002"/>
              <a:gd name="connsiteY154" fmla="*/ 4767062 h 7005490"/>
              <a:gd name="connsiteX155" fmla="*/ 141002 w 5138002"/>
              <a:gd name="connsiteY155" fmla="*/ 4754300 h 7005490"/>
              <a:gd name="connsiteX156" fmla="*/ 138505 w 5138002"/>
              <a:gd name="connsiteY156" fmla="*/ 4736433 h 7005490"/>
              <a:gd name="connsiteX157" fmla="*/ 138505 w 5138002"/>
              <a:gd name="connsiteY157" fmla="*/ 4731328 h 7005490"/>
              <a:gd name="connsiteX158" fmla="*/ 141002 w 5138002"/>
              <a:gd name="connsiteY158" fmla="*/ 4728776 h 7005490"/>
              <a:gd name="connsiteX159" fmla="*/ 141002 w 5138002"/>
              <a:gd name="connsiteY159" fmla="*/ 4723672 h 7005490"/>
              <a:gd name="connsiteX160" fmla="*/ 148493 w 5138002"/>
              <a:gd name="connsiteY160" fmla="*/ 4718567 h 7005490"/>
              <a:gd name="connsiteX161" fmla="*/ 141002 w 5138002"/>
              <a:gd name="connsiteY161" fmla="*/ 4698147 h 7005490"/>
              <a:gd name="connsiteX162" fmla="*/ 136009 w 5138002"/>
              <a:gd name="connsiteY162" fmla="*/ 4690491 h 7005490"/>
              <a:gd name="connsiteX163" fmla="*/ 133512 w 5138002"/>
              <a:gd name="connsiteY163" fmla="*/ 4687938 h 7005490"/>
              <a:gd name="connsiteX164" fmla="*/ 123524 w 5138002"/>
              <a:gd name="connsiteY164" fmla="*/ 4680281 h 7005490"/>
              <a:gd name="connsiteX165" fmla="*/ 121028 w 5138002"/>
              <a:gd name="connsiteY165" fmla="*/ 4670072 h 7005490"/>
              <a:gd name="connsiteX166" fmla="*/ 118531 w 5138002"/>
              <a:gd name="connsiteY166" fmla="*/ 4657309 h 7005490"/>
              <a:gd name="connsiteX167" fmla="*/ 128518 w 5138002"/>
              <a:gd name="connsiteY167" fmla="*/ 4608815 h 7005490"/>
              <a:gd name="connsiteX168" fmla="*/ 128518 w 5138002"/>
              <a:gd name="connsiteY168" fmla="*/ 4585843 h 7005490"/>
              <a:gd name="connsiteX169" fmla="*/ 113537 w 5138002"/>
              <a:gd name="connsiteY169" fmla="*/ 4578186 h 7005490"/>
              <a:gd name="connsiteX170" fmla="*/ 113537 w 5138002"/>
              <a:gd name="connsiteY170" fmla="*/ 4570529 h 7005490"/>
              <a:gd name="connsiteX171" fmla="*/ 108543 w 5138002"/>
              <a:gd name="connsiteY171" fmla="*/ 4555215 h 7005490"/>
              <a:gd name="connsiteX172" fmla="*/ 108543 w 5138002"/>
              <a:gd name="connsiteY172" fmla="*/ 4552663 h 7005490"/>
              <a:gd name="connsiteX173" fmla="*/ 108543 w 5138002"/>
              <a:gd name="connsiteY173" fmla="*/ 4537348 h 7005490"/>
              <a:gd name="connsiteX174" fmla="*/ 111040 w 5138002"/>
              <a:gd name="connsiteY174" fmla="*/ 4527139 h 7005490"/>
              <a:gd name="connsiteX175" fmla="*/ 113537 w 5138002"/>
              <a:gd name="connsiteY175" fmla="*/ 4519482 h 7005490"/>
              <a:gd name="connsiteX176" fmla="*/ 113537 w 5138002"/>
              <a:gd name="connsiteY176" fmla="*/ 4511825 h 7005490"/>
              <a:gd name="connsiteX177" fmla="*/ 113537 w 5138002"/>
              <a:gd name="connsiteY177" fmla="*/ 4506720 h 7005490"/>
              <a:gd name="connsiteX178" fmla="*/ 116034 w 5138002"/>
              <a:gd name="connsiteY178" fmla="*/ 4468434 h 7005490"/>
              <a:gd name="connsiteX179" fmla="*/ 108543 w 5138002"/>
              <a:gd name="connsiteY179" fmla="*/ 4453120 h 7005490"/>
              <a:gd name="connsiteX180" fmla="*/ 106046 w 5138002"/>
              <a:gd name="connsiteY180" fmla="*/ 4440358 h 7005490"/>
              <a:gd name="connsiteX181" fmla="*/ 108543 w 5138002"/>
              <a:gd name="connsiteY181" fmla="*/ 4422492 h 7005490"/>
              <a:gd name="connsiteX182" fmla="*/ 106046 w 5138002"/>
              <a:gd name="connsiteY182" fmla="*/ 4417387 h 7005490"/>
              <a:gd name="connsiteX183" fmla="*/ 103550 w 5138002"/>
              <a:gd name="connsiteY183" fmla="*/ 4407178 h 7005490"/>
              <a:gd name="connsiteX184" fmla="*/ 93562 w 5138002"/>
              <a:gd name="connsiteY184" fmla="*/ 4399520 h 7005490"/>
              <a:gd name="connsiteX185" fmla="*/ 91065 w 5138002"/>
              <a:gd name="connsiteY185" fmla="*/ 4389311 h 7005490"/>
              <a:gd name="connsiteX186" fmla="*/ 98556 w 5138002"/>
              <a:gd name="connsiteY186" fmla="*/ 4366340 h 7005490"/>
              <a:gd name="connsiteX187" fmla="*/ 96059 w 5138002"/>
              <a:gd name="connsiteY187" fmla="*/ 4358683 h 7005490"/>
              <a:gd name="connsiteX188" fmla="*/ 103550 w 5138002"/>
              <a:gd name="connsiteY188" fmla="*/ 4356130 h 7005490"/>
              <a:gd name="connsiteX189" fmla="*/ 106046 w 5138002"/>
              <a:gd name="connsiteY189" fmla="*/ 4345921 h 7005490"/>
              <a:gd name="connsiteX190" fmla="*/ 98556 w 5138002"/>
              <a:gd name="connsiteY190" fmla="*/ 4345921 h 7005490"/>
              <a:gd name="connsiteX191" fmla="*/ 101053 w 5138002"/>
              <a:gd name="connsiteY191" fmla="*/ 4338263 h 7005490"/>
              <a:gd name="connsiteX192" fmla="*/ 88569 w 5138002"/>
              <a:gd name="connsiteY192" fmla="*/ 4325502 h 7005490"/>
              <a:gd name="connsiteX193" fmla="*/ 93562 w 5138002"/>
              <a:gd name="connsiteY193" fmla="*/ 4287216 h 7005490"/>
              <a:gd name="connsiteX194" fmla="*/ 98556 w 5138002"/>
              <a:gd name="connsiteY194" fmla="*/ 4279559 h 7005490"/>
              <a:gd name="connsiteX195" fmla="*/ 88569 w 5138002"/>
              <a:gd name="connsiteY195" fmla="*/ 4259140 h 7005490"/>
              <a:gd name="connsiteX196" fmla="*/ 83575 w 5138002"/>
              <a:gd name="connsiteY196" fmla="*/ 4256588 h 7005490"/>
              <a:gd name="connsiteX197" fmla="*/ 78581 w 5138002"/>
              <a:gd name="connsiteY197" fmla="*/ 4243826 h 7005490"/>
              <a:gd name="connsiteX198" fmla="*/ 78581 w 5138002"/>
              <a:gd name="connsiteY198" fmla="*/ 4241273 h 7005490"/>
              <a:gd name="connsiteX199" fmla="*/ 93562 w 5138002"/>
              <a:gd name="connsiteY199" fmla="*/ 4213198 h 7005490"/>
              <a:gd name="connsiteX200" fmla="*/ 83575 w 5138002"/>
              <a:gd name="connsiteY200" fmla="*/ 4187673 h 7005490"/>
              <a:gd name="connsiteX201" fmla="*/ 81078 w 5138002"/>
              <a:gd name="connsiteY201" fmla="*/ 4180017 h 7005490"/>
              <a:gd name="connsiteX202" fmla="*/ 68594 w 5138002"/>
              <a:gd name="connsiteY202" fmla="*/ 4144283 h 7005490"/>
              <a:gd name="connsiteX203" fmla="*/ 66097 w 5138002"/>
              <a:gd name="connsiteY203" fmla="*/ 4121312 h 7005490"/>
              <a:gd name="connsiteX204" fmla="*/ 83575 w 5138002"/>
              <a:gd name="connsiteY204" fmla="*/ 4098341 h 7005490"/>
              <a:gd name="connsiteX205" fmla="*/ 83575 w 5138002"/>
              <a:gd name="connsiteY205" fmla="*/ 4093236 h 7005490"/>
              <a:gd name="connsiteX206" fmla="*/ 93562 w 5138002"/>
              <a:gd name="connsiteY206" fmla="*/ 4090683 h 7005490"/>
              <a:gd name="connsiteX207" fmla="*/ 91065 w 5138002"/>
              <a:gd name="connsiteY207" fmla="*/ 4080474 h 7005490"/>
              <a:gd name="connsiteX208" fmla="*/ 96059 w 5138002"/>
              <a:gd name="connsiteY208" fmla="*/ 4072817 h 7005490"/>
              <a:gd name="connsiteX209" fmla="*/ 101053 w 5138002"/>
              <a:gd name="connsiteY209" fmla="*/ 4060055 h 7005490"/>
              <a:gd name="connsiteX210" fmla="*/ 98556 w 5138002"/>
              <a:gd name="connsiteY210" fmla="*/ 4054950 h 7005490"/>
              <a:gd name="connsiteX211" fmla="*/ 98556 w 5138002"/>
              <a:gd name="connsiteY211" fmla="*/ 4026874 h 7005490"/>
              <a:gd name="connsiteX212" fmla="*/ 93562 w 5138002"/>
              <a:gd name="connsiteY212" fmla="*/ 4024322 h 7005490"/>
              <a:gd name="connsiteX213" fmla="*/ 93562 w 5138002"/>
              <a:gd name="connsiteY213" fmla="*/ 4021769 h 7005490"/>
              <a:gd name="connsiteX214" fmla="*/ 98556 w 5138002"/>
              <a:gd name="connsiteY214" fmla="*/ 4009008 h 7005490"/>
              <a:gd name="connsiteX215" fmla="*/ 98556 w 5138002"/>
              <a:gd name="connsiteY215" fmla="*/ 4001350 h 7005490"/>
              <a:gd name="connsiteX216" fmla="*/ 101053 w 5138002"/>
              <a:gd name="connsiteY216" fmla="*/ 3988588 h 7005490"/>
              <a:gd name="connsiteX217" fmla="*/ 103550 w 5138002"/>
              <a:gd name="connsiteY217" fmla="*/ 3986037 h 7005490"/>
              <a:gd name="connsiteX218" fmla="*/ 103550 w 5138002"/>
              <a:gd name="connsiteY218" fmla="*/ 3968170 h 7005490"/>
              <a:gd name="connsiteX219" fmla="*/ 103550 w 5138002"/>
              <a:gd name="connsiteY219" fmla="*/ 3965618 h 7005490"/>
              <a:gd name="connsiteX220" fmla="*/ 108543 w 5138002"/>
              <a:gd name="connsiteY220" fmla="*/ 3932437 h 7005490"/>
              <a:gd name="connsiteX221" fmla="*/ 111040 w 5138002"/>
              <a:gd name="connsiteY221" fmla="*/ 3927332 h 7005490"/>
              <a:gd name="connsiteX222" fmla="*/ 103550 w 5138002"/>
              <a:gd name="connsiteY222" fmla="*/ 3912018 h 7005490"/>
              <a:gd name="connsiteX223" fmla="*/ 101053 w 5138002"/>
              <a:gd name="connsiteY223" fmla="*/ 3904360 h 7005490"/>
              <a:gd name="connsiteX224" fmla="*/ 103550 w 5138002"/>
              <a:gd name="connsiteY224" fmla="*/ 3899256 h 7005490"/>
              <a:gd name="connsiteX225" fmla="*/ 108543 w 5138002"/>
              <a:gd name="connsiteY225" fmla="*/ 3891598 h 7005490"/>
              <a:gd name="connsiteX226" fmla="*/ 108543 w 5138002"/>
              <a:gd name="connsiteY226" fmla="*/ 3873732 h 7005490"/>
              <a:gd name="connsiteX227" fmla="*/ 113537 w 5138002"/>
              <a:gd name="connsiteY227" fmla="*/ 3871180 h 7005490"/>
              <a:gd name="connsiteX228" fmla="*/ 116034 w 5138002"/>
              <a:gd name="connsiteY228" fmla="*/ 3858418 h 7005490"/>
              <a:gd name="connsiteX229" fmla="*/ 108543 w 5138002"/>
              <a:gd name="connsiteY229" fmla="*/ 3853314 h 7005490"/>
              <a:gd name="connsiteX230" fmla="*/ 121028 w 5138002"/>
              <a:gd name="connsiteY230" fmla="*/ 3825237 h 7005490"/>
              <a:gd name="connsiteX231" fmla="*/ 116034 w 5138002"/>
              <a:gd name="connsiteY231" fmla="*/ 3825237 h 7005490"/>
              <a:gd name="connsiteX232" fmla="*/ 118531 w 5138002"/>
              <a:gd name="connsiteY232" fmla="*/ 3815028 h 7005490"/>
              <a:gd name="connsiteX233" fmla="*/ 106046 w 5138002"/>
              <a:gd name="connsiteY233" fmla="*/ 3809923 h 7005490"/>
              <a:gd name="connsiteX234" fmla="*/ 103550 w 5138002"/>
              <a:gd name="connsiteY234" fmla="*/ 3797161 h 7005490"/>
              <a:gd name="connsiteX235" fmla="*/ 101053 w 5138002"/>
              <a:gd name="connsiteY235" fmla="*/ 3797161 h 7005490"/>
              <a:gd name="connsiteX236" fmla="*/ 101053 w 5138002"/>
              <a:gd name="connsiteY236" fmla="*/ 3794608 h 7005490"/>
              <a:gd name="connsiteX237" fmla="*/ 106046 w 5138002"/>
              <a:gd name="connsiteY237" fmla="*/ 3784399 h 7005490"/>
              <a:gd name="connsiteX238" fmla="*/ 111040 w 5138002"/>
              <a:gd name="connsiteY238" fmla="*/ 3774189 h 7005490"/>
              <a:gd name="connsiteX239" fmla="*/ 103550 w 5138002"/>
              <a:gd name="connsiteY239" fmla="*/ 3763980 h 7005490"/>
              <a:gd name="connsiteX240" fmla="*/ 106046 w 5138002"/>
              <a:gd name="connsiteY240" fmla="*/ 3756323 h 7005490"/>
              <a:gd name="connsiteX241" fmla="*/ 96059 w 5138002"/>
              <a:gd name="connsiteY241" fmla="*/ 3753770 h 7005490"/>
              <a:gd name="connsiteX242" fmla="*/ 83575 w 5138002"/>
              <a:gd name="connsiteY242" fmla="*/ 3741008 h 7005490"/>
              <a:gd name="connsiteX243" fmla="*/ 78581 w 5138002"/>
              <a:gd name="connsiteY243" fmla="*/ 3738457 h 7005490"/>
              <a:gd name="connsiteX244" fmla="*/ 71091 w 5138002"/>
              <a:gd name="connsiteY244" fmla="*/ 3723142 h 7005490"/>
              <a:gd name="connsiteX245" fmla="*/ 71091 w 5138002"/>
              <a:gd name="connsiteY245" fmla="*/ 3712933 h 7005490"/>
              <a:gd name="connsiteX246" fmla="*/ 56110 w 5138002"/>
              <a:gd name="connsiteY246" fmla="*/ 3656780 h 7005490"/>
              <a:gd name="connsiteX247" fmla="*/ 56110 w 5138002"/>
              <a:gd name="connsiteY247" fmla="*/ 3649123 h 7005490"/>
              <a:gd name="connsiteX248" fmla="*/ 53613 w 5138002"/>
              <a:gd name="connsiteY248" fmla="*/ 3638913 h 7005490"/>
              <a:gd name="connsiteX249" fmla="*/ 56110 w 5138002"/>
              <a:gd name="connsiteY249" fmla="*/ 3626152 h 7005490"/>
              <a:gd name="connsiteX250" fmla="*/ 68594 w 5138002"/>
              <a:gd name="connsiteY250" fmla="*/ 3610838 h 7005490"/>
              <a:gd name="connsiteX251" fmla="*/ 68594 w 5138002"/>
              <a:gd name="connsiteY251" fmla="*/ 3608285 h 7005490"/>
              <a:gd name="connsiteX252" fmla="*/ 71091 w 5138002"/>
              <a:gd name="connsiteY252" fmla="*/ 3595523 h 7005490"/>
              <a:gd name="connsiteX253" fmla="*/ 71091 w 5138002"/>
              <a:gd name="connsiteY253" fmla="*/ 3590419 h 7005490"/>
              <a:gd name="connsiteX254" fmla="*/ 71091 w 5138002"/>
              <a:gd name="connsiteY254" fmla="*/ 3585314 h 7005490"/>
              <a:gd name="connsiteX255" fmla="*/ 71091 w 5138002"/>
              <a:gd name="connsiteY255" fmla="*/ 3575104 h 7005490"/>
              <a:gd name="connsiteX256" fmla="*/ 66097 w 5138002"/>
              <a:gd name="connsiteY256" fmla="*/ 3557238 h 7005490"/>
              <a:gd name="connsiteX257" fmla="*/ 71091 w 5138002"/>
              <a:gd name="connsiteY257" fmla="*/ 3554686 h 7005490"/>
              <a:gd name="connsiteX258" fmla="*/ 71091 w 5138002"/>
              <a:gd name="connsiteY258" fmla="*/ 3547028 h 7005490"/>
              <a:gd name="connsiteX259" fmla="*/ 68594 w 5138002"/>
              <a:gd name="connsiteY259" fmla="*/ 3547028 h 7005490"/>
              <a:gd name="connsiteX260" fmla="*/ 71091 w 5138002"/>
              <a:gd name="connsiteY260" fmla="*/ 3511295 h 7005490"/>
              <a:gd name="connsiteX261" fmla="*/ 76084 w 5138002"/>
              <a:gd name="connsiteY261" fmla="*/ 3501086 h 7005490"/>
              <a:gd name="connsiteX262" fmla="*/ 78581 w 5138002"/>
              <a:gd name="connsiteY262" fmla="*/ 3493428 h 7005490"/>
              <a:gd name="connsiteX263" fmla="*/ 88569 w 5138002"/>
              <a:gd name="connsiteY263" fmla="*/ 3483219 h 7005490"/>
              <a:gd name="connsiteX264" fmla="*/ 88569 w 5138002"/>
              <a:gd name="connsiteY264" fmla="*/ 3478114 h 7005490"/>
              <a:gd name="connsiteX265" fmla="*/ 98556 w 5138002"/>
              <a:gd name="connsiteY265" fmla="*/ 3455144 h 7005490"/>
              <a:gd name="connsiteX266" fmla="*/ 101053 w 5138002"/>
              <a:gd name="connsiteY266" fmla="*/ 3442381 h 7005490"/>
              <a:gd name="connsiteX267" fmla="*/ 101053 w 5138002"/>
              <a:gd name="connsiteY267" fmla="*/ 3439829 h 7005490"/>
              <a:gd name="connsiteX268" fmla="*/ 91065 w 5138002"/>
              <a:gd name="connsiteY268" fmla="*/ 3432172 h 7005490"/>
              <a:gd name="connsiteX269" fmla="*/ 93562 w 5138002"/>
              <a:gd name="connsiteY269" fmla="*/ 3383677 h 7005490"/>
              <a:gd name="connsiteX270" fmla="*/ 98556 w 5138002"/>
              <a:gd name="connsiteY270" fmla="*/ 3363258 h 7005490"/>
              <a:gd name="connsiteX271" fmla="*/ 93562 w 5138002"/>
              <a:gd name="connsiteY271" fmla="*/ 3358154 h 7005490"/>
              <a:gd name="connsiteX272" fmla="*/ 96059 w 5138002"/>
              <a:gd name="connsiteY272" fmla="*/ 3353049 h 7005490"/>
              <a:gd name="connsiteX273" fmla="*/ 103550 w 5138002"/>
              <a:gd name="connsiteY273" fmla="*/ 3340287 h 7005490"/>
              <a:gd name="connsiteX274" fmla="*/ 106046 w 5138002"/>
              <a:gd name="connsiteY274" fmla="*/ 3338160 h 7005490"/>
              <a:gd name="connsiteX275" fmla="*/ 106046 w 5138002"/>
              <a:gd name="connsiteY275" fmla="*/ 3324973 h 7005490"/>
              <a:gd name="connsiteX276" fmla="*/ 98556 w 5138002"/>
              <a:gd name="connsiteY276" fmla="*/ 3312210 h 7005490"/>
              <a:gd name="connsiteX277" fmla="*/ 103550 w 5138002"/>
              <a:gd name="connsiteY277" fmla="*/ 3299449 h 7005490"/>
              <a:gd name="connsiteX278" fmla="*/ 93562 w 5138002"/>
              <a:gd name="connsiteY278" fmla="*/ 3271373 h 7005490"/>
              <a:gd name="connsiteX279" fmla="*/ 91065 w 5138002"/>
              <a:gd name="connsiteY279" fmla="*/ 3258611 h 7005490"/>
              <a:gd name="connsiteX280" fmla="*/ 88569 w 5138002"/>
              <a:gd name="connsiteY280" fmla="*/ 3250954 h 7005490"/>
              <a:gd name="connsiteX281" fmla="*/ 83575 w 5138002"/>
              <a:gd name="connsiteY281" fmla="*/ 3240745 h 7005490"/>
              <a:gd name="connsiteX282" fmla="*/ 81078 w 5138002"/>
              <a:gd name="connsiteY282" fmla="*/ 3235639 h 7005490"/>
              <a:gd name="connsiteX283" fmla="*/ 83575 w 5138002"/>
              <a:gd name="connsiteY283" fmla="*/ 3225430 h 7005490"/>
              <a:gd name="connsiteX284" fmla="*/ 76084 w 5138002"/>
              <a:gd name="connsiteY284" fmla="*/ 3215220 h 7005490"/>
              <a:gd name="connsiteX285" fmla="*/ 73587 w 5138002"/>
              <a:gd name="connsiteY285" fmla="*/ 3210116 h 7005490"/>
              <a:gd name="connsiteX286" fmla="*/ 68594 w 5138002"/>
              <a:gd name="connsiteY286" fmla="*/ 3192249 h 7005490"/>
              <a:gd name="connsiteX287" fmla="*/ 66097 w 5138002"/>
              <a:gd name="connsiteY287" fmla="*/ 3187145 h 7005490"/>
              <a:gd name="connsiteX288" fmla="*/ 66097 w 5138002"/>
              <a:gd name="connsiteY288" fmla="*/ 3182039 h 7005490"/>
              <a:gd name="connsiteX289" fmla="*/ 63850 w 5138002"/>
              <a:gd name="connsiteY289" fmla="*/ 3174893 h 7005490"/>
              <a:gd name="connsiteX290" fmla="*/ 66680 w 5138002"/>
              <a:gd name="connsiteY290" fmla="*/ 3166725 h 7005490"/>
              <a:gd name="connsiteX291" fmla="*/ 63600 w 5138002"/>
              <a:gd name="connsiteY291" fmla="*/ 3164173 h 7005490"/>
              <a:gd name="connsiteX292" fmla="*/ 68594 w 5138002"/>
              <a:gd name="connsiteY292" fmla="*/ 3159069 h 7005490"/>
              <a:gd name="connsiteX293" fmla="*/ 71091 w 5138002"/>
              <a:gd name="connsiteY293" fmla="*/ 3143755 h 7005490"/>
              <a:gd name="connsiteX294" fmla="*/ 63600 w 5138002"/>
              <a:gd name="connsiteY294" fmla="*/ 3118230 h 7005490"/>
              <a:gd name="connsiteX295" fmla="*/ 61103 w 5138002"/>
              <a:gd name="connsiteY295" fmla="*/ 3074840 h 7005490"/>
              <a:gd name="connsiteX296" fmla="*/ 58606 w 5138002"/>
              <a:gd name="connsiteY296" fmla="*/ 3056974 h 7005490"/>
              <a:gd name="connsiteX297" fmla="*/ 56110 w 5138002"/>
              <a:gd name="connsiteY297" fmla="*/ 3056974 h 7005490"/>
              <a:gd name="connsiteX298" fmla="*/ 51116 w 5138002"/>
              <a:gd name="connsiteY298" fmla="*/ 3031450 h 7005490"/>
              <a:gd name="connsiteX299" fmla="*/ 46122 w 5138002"/>
              <a:gd name="connsiteY299" fmla="*/ 3018688 h 7005490"/>
              <a:gd name="connsiteX300" fmla="*/ 43625 w 5138002"/>
              <a:gd name="connsiteY300" fmla="*/ 2995717 h 7005490"/>
              <a:gd name="connsiteX301" fmla="*/ 38632 w 5138002"/>
              <a:gd name="connsiteY301" fmla="*/ 2977850 h 7005490"/>
              <a:gd name="connsiteX302" fmla="*/ 46122 w 5138002"/>
              <a:gd name="connsiteY302" fmla="*/ 2944670 h 7005490"/>
              <a:gd name="connsiteX303" fmla="*/ 51116 w 5138002"/>
              <a:gd name="connsiteY303" fmla="*/ 2914041 h 7005490"/>
              <a:gd name="connsiteX304" fmla="*/ 53613 w 5138002"/>
              <a:gd name="connsiteY304" fmla="*/ 2898727 h 7005490"/>
              <a:gd name="connsiteX305" fmla="*/ 56110 w 5138002"/>
              <a:gd name="connsiteY305" fmla="*/ 2873203 h 7005490"/>
              <a:gd name="connsiteX306" fmla="*/ 48619 w 5138002"/>
              <a:gd name="connsiteY306" fmla="*/ 2847680 h 7005490"/>
              <a:gd name="connsiteX307" fmla="*/ 51116 w 5138002"/>
              <a:gd name="connsiteY307" fmla="*/ 2834917 h 7005490"/>
              <a:gd name="connsiteX308" fmla="*/ 48619 w 5138002"/>
              <a:gd name="connsiteY308" fmla="*/ 2827260 h 7005490"/>
              <a:gd name="connsiteX309" fmla="*/ 48619 w 5138002"/>
              <a:gd name="connsiteY309" fmla="*/ 2822156 h 7005490"/>
              <a:gd name="connsiteX310" fmla="*/ 36135 w 5138002"/>
              <a:gd name="connsiteY310" fmla="*/ 2796632 h 7005490"/>
              <a:gd name="connsiteX311" fmla="*/ 41129 w 5138002"/>
              <a:gd name="connsiteY311" fmla="*/ 2788974 h 7005490"/>
              <a:gd name="connsiteX312" fmla="*/ 38632 w 5138002"/>
              <a:gd name="connsiteY312" fmla="*/ 2773660 h 7005490"/>
              <a:gd name="connsiteX313" fmla="*/ 41129 w 5138002"/>
              <a:gd name="connsiteY313" fmla="*/ 2766004 h 7005490"/>
              <a:gd name="connsiteX314" fmla="*/ 56110 w 5138002"/>
              <a:gd name="connsiteY314" fmla="*/ 2753241 h 7005490"/>
              <a:gd name="connsiteX315" fmla="*/ 61103 w 5138002"/>
              <a:gd name="connsiteY315" fmla="*/ 2737927 h 7005490"/>
              <a:gd name="connsiteX316" fmla="*/ 71091 w 5138002"/>
              <a:gd name="connsiteY316" fmla="*/ 2735375 h 7005490"/>
              <a:gd name="connsiteX317" fmla="*/ 76084 w 5138002"/>
              <a:gd name="connsiteY317" fmla="*/ 2714956 h 7005490"/>
              <a:gd name="connsiteX318" fmla="*/ 78581 w 5138002"/>
              <a:gd name="connsiteY318" fmla="*/ 2709851 h 7005490"/>
              <a:gd name="connsiteX319" fmla="*/ 83575 w 5138002"/>
              <a:gd name="connsiteY319" fmla="*/ 2697090 h 7005490"/>
              <a:gd name="connsiteX320" fmla="*/ 86072 w 5138002"/>
              <a:gd name="connsiteY320" fmla="*/ 2684328 h 7005490"/>
              <a:gd name="connsiteX321" fmla="*/ 86072 w 5138002"/>
              <a:gd name="connsiteY321" fmla="*/ 2681776 h 7005490"/>
              <a:gd name="connsiteX322" fmla="*/ 88569 w 5138002"/>
              <a:gd name="connsiteY322" fmla="*/ 2676670 h 7005490"/>
              <a:gd name="connsiteX323" fmla="*/ 96059 w 5138002"/>
              <a:gd name="connsiteY323" fmla="*/ 2646042 h 7005490"/>
              <a:gd name="connsiteX324" fmla="*/ 103550 w 5138002"/>
              <a:gd name="connsiteY324" fmla="*/ 2643490 h 7005490"/>
              <a:gd name="connsiteX325" fmla="*/ 106046 w 5138002"/>
              <a:gd name="connsiteY325" fmla="*/ 2643490 h 7005490"/>
              <a:gd name="connsiteX326" fmla="*/ 106046 w 5138002"/>
              <a:gd name="connsiteY326" fmla="*/ 2633280 h 7005490"/>
              <a:gd name="connsiteX327" fmla="*/ 113537 w 5138002"/>
              <a:gd name="connsiteY327" fmla="*/ 2628176 h 7005490"/>
              <a:gd name="connsiteX328" fmla="*/ 111040 w 5138002"/>
              <a:gd name="connsiteY328" fmla="*/ 2628176 h 7005490"/>
              <a:gd name="connsiteX329" fmla="*/ 116034 w 5138002"/>
              <a:gd name="connsiteY329" fmla="*/ 2612861 h 7005490"/>
              <a:gd name="connsiteX330" fmla="*/ 116034 w 5138002"/>
              <a:gd name="connsiteY330" fmla="*/ 2607756 h 7005490"/>
              <a:gd name="connsiteX331" fmla="*/ 118531 w 5138002"/>
              <a:gd name="connsiteY331" fmla="*/ 2592442 h 7005490"/>
              <a:gd name="connsiteX332" fmla="*/ 118531 w 5138002"/>
              <a:gd name="connsiteY332" fmla="*/ 2587337 h 7005490"/>
              <a:gd name="connsiteX333" fmla="*/ 121028 w 5138002"/>
              <a:gd name="connsiteY333" fmla="*/ 2577128 h 7005490"/>
              <a:gd name="connsiteX334" fmla="*/ 116034 w 5138002"/>
              <a:gd name="connsiteY334" fmla="*/ 2564366 h 7005490"/>
              <a:gd name="connsiteX335" fmla="*/ 91065 w 5138002"/>
              <a:gd name="connsiteY335" fmla="*/ 2546500 h 7005490"/>
              <a:gd name="connsiteX336" fmla="*/ 91065 w 5138002"/>
              <a:gd name="connsiteY336" fmla="*/ 2533738 h 7005490"/>
              <a:gd name="connsiteX337" fmla="*/ 86072 w 5138002"/>
              <a:gd name="connsiteY337" fmla="*/ 2526081 h 7005490"/>
              <a:gd name="connsiteX338" fmla="*/ 78581 w 5138002"/>
              <a:gd name="connsiteY338" fmla="*/ 2515872 h 7005490"/>
              <a:gd name="connsiteX339" fmla="*/ 66097 w 5138002"/>
              <a:gd name="connsiteY339" fmla="*/ 2500557 h 7005490"/>
              <a:gd name="connsiteX340" fmla="*/ 76084 w 5138002"/>
              <a:gd name="connsiteY340" fmla="*/ 2487796 h 7005490"/>
              <a:gd name="connsiteX341" fmla="*/ 81078 w 5138002"/>
              <a:gd name="connsiteY341" fmla="*/ 2462271 h 7005490"/>
              <a:gd name="connsiteX342" fmla="*/ 76084 w 5138002"/>
              <a:gd name="connsiteY342" fmla="*/ 2423986 h 7005490"/>
              <a:gd name="connsiteX343" fmla="*/ 73587 w 5138002"/>
              <a:gd name="connsiteY343" fmla="*/ 2413777 h 7005490"/>
              <a:gd name="connsiteX344" fmla="*/ 71091 w 5138002"/>
              <a:gd name="connsiteY344" fmla="*/ 2347415 h 7005490"/>
              <a:gd name="connsiteX345" fmla="*/ 71091 w 5138002"/>
              <a:gd name="connsiteY345" fmla="*/ 2334653 h 7005490"/>
              <a:gd name="connsiteX346" fmla="*/ 68594 w 5138002"/>
              <a:gd name="connsiteY346" fmla="*/ 2304025 h 7005490"/>
              <a:gd name="connsiteX347" fmla="*/ 61103 w 5138002"/>
              <a:gd name="connsiteY347" fmla="*/ 2301472 h 7005490"/>
              <a:gd name="connsiteX348" fmla="*/ 63600 w 5138002"/>
              <a:gd name="connsiteY348" fmla="*/ 2301472 h 7005490"/>
              <a:gd name="connsiteX349" fmla="*/ 66097 w 5138002"/>
              <a:gd name="connsiteY349" fmla="*/ 2281053 h 7005490"/>
              <a:gd name="connsiteX350" fmla="*/ 68594 w 5138002"/>
              <a:gd name="connsiteY350" fmla="*/ 2265739 h 7005490"/>
              <a:gd name="connsiteX351" fmla="*/ 73587 w 5138002"/>
              <a:gd name="connsiteY351" fmla="*/ 2258082 h 7005490"/>
              <a:gd name="connsiteX352" fmla="*/ 71091 w 5138002"/>
              <a:gd name="connsiteY352" fmla="*/ 2250425 h 7005490"/>
              <a:gd name="connsiteX353" fmla="*/ 76084 w 5138002"/>
              <a:gd name="connsiteY353" fmla="*/ 2240216 h 7005490"/>
              <a:gd name="connsiteX354" fmla="*/ 76084 w 5138002"/>
              <a:gd name="connsiteY354" fmla="*/ 2224902 h 7005490"/>
              <a:gd name="connsiteX355" fmla="*/ 73587 w 5138002"/>
              <a:gd name="connsiteY355" fmla="*/ 2212139 h 7005490"/>
              <a:gd name="connsiteX356" fmla="*/ 78581 w 5138002"/>
              <a:gd name="connsiteY356" fmla="*/ 2212139 h 7005490"/>
              <a:gd name="connsiteX357" fmla="*/ 76084 w 5138002"/>
              <a:gd name="connsiteY357" fmla="*/ 2199377 h 7005490"/>
              <a:gd name="connsiteX358" fmla="*/ 83575 w 5138002"/>
              <a:gd name="connsiteY358" fmla="*/ 2184063 h 7005490"/>
              <a:gd name="connsiteX359" fmla="*/ 83575 w 5138002"/>
              <a:gd name="connsiteY359" fmla="*/ 2181511 h 7005490"/>
              <a:gd name="connsiteX360" fmla="*/ 86072 w 5138002"/>
              <a:gd name="connsiteY360" fmla="*/ 2181511 h 7005490"/>
              <a:gd name="connsiteX361" fmla="*/ 86072 w 5138002"/>
              <a:gd name="connsiteY361" fmla="*/ 2166196 h 7005490"/>
              <a:gd name="connsiteX362" fmla="*/ 91065 w 5138002"/>
              <a:gd name="connsiteY362" fmla="*/ 2163644 h 7005490"/>
              <a:gd name="connsiteX363" fmla="*/ 93562 w 5138002"/>
              <a:gd name="connsiteY363" fmla="*/ 2163644 h 7005490"/>
              <a:gd name="connsiteX364" fmla="*/ 91065 w 5138002"/>
              <a:gd name="connsiteY364" fmla="*/ 2145777 h 7005490"/>
              <a:gd name="connsiteX365" fmla="*/ 91065 w 5138002"/>
              <a:gd name="connsiteY365" fmla="*/ 2133016 h 7005490"/>
              <a:gd name="connsiteX366" fmla="*/ 88569 w 5138002"/>
              <a:gd name="connsiteY366" fmla="*/ 2089626 h 7005490"/>
              <a:gd name="connsiteX367" fmla="*/ 93562 w 5138002"/>
              <a:gd name="connsiteY367" fmla="*/ 2081968 h 7005490"/>
              <a:gd name="connsiteX368" fmla="*/ 94894 w 5138002"/>
              <a:gd name="connsiteY368" fmla="*/ 2073716 h 7005490"/>
              <a:gd name="connsiteX369" fmla="*/ 96059 w 5138002"/>
              <a:gd name="connsiteY369" fmla="*/ 2071759 h 7005490"/>
              <a:gd name="connsiteX370" fmla="*/ 98556 w 5138002"/>
              <a:gd name="connsiteY370" fmla="*/ 2056445 h 7005490"/>
              <a:gd name="connsiteX371" fmla="*/ 96059 w 5138002"/>
              <a:gd name="connsiteY371" fmla="*/ 2053892 h 7005490"/>
              <a:gd name="connsiteX372" fmla="*/ 98556 w 5138002"/>
              <a:gd name="connsiteY372" fmla="*/ 2020711 h 7005490"/>
              <a:gd name="connsiteX373" fmla="*/ 96059 w 5138002"/>
              <a:gd name="connsiteY373" fmla="*/ 2018159 h 7005490"/>
              <a:gd name="connsiteX374" fmla="*/ 96059 w 5138002"/>
              <a:gd name="connsiteY374" fmla="*/ 2013054 h 7005490"/>
              <a:gd name="connsiteX375" fmla="*/ 101053 w 5138002"/>
              <a:gd name="connsiteY375" fmla="*/ 2013054 h 7005490"/>
              <a:gd name="connsiteX376" fmla="*/ 106046 w 5138002"/>
              <a:gd name="connsiteY376" fmla="*/ 2002845 h 7005490"/>
              <a:gd name="connsiteX377" fmla="*/ 103550 w 5138002"/>
              <a:gd name="connsiteY377" fmla="*/ 1990083 h 7005490"/>
              <a:gd name="connsiteX378" fmla="*/ 111040 w 5138002"/>
              <a:gd name="connsiteY378" fmla="*/ 1982426 h 7005490"/>
              <a:gd name="connsiteX379" fmla="*/ 113537 w 5138002"/>
              <a:gd name="connsiteY379" fmla="*/ 1982426 h 7005490"/>
              <a:gd name="connsiteX380" fmla="*/ 128518 w 5138002"/>
              <a:gd name="connsiteY380" fmla="*/ 1972216 h 7005490"/>
              <a:gd name="connsiteX381" fmla="*/ 128518 w 5138002"/>
              <a:gd name="connsiteY381" fmla="*/ 1967111 h 7005490"/>
              <a:gd name="connsiteX382" fmla="*/ 143499 w 5138002"/>
              <a:gd name="connsiteY382" fmla="*/ 1949245 h 7005490"/>
              <a:gd name="connsiteX383" fmla="*/ 145996 w 5138002"/>
              <a:gd name="connsiteY383" fmla="*/ 1936483 h 7005490"/>
              <a:gd name="connsiteX384" fmla="*/ 147993 w 5138002"/>
              <a:gd name="connsiteY384" fmla="*/ 1931124 h 7005490"/>
              <a:gd name="connsiteX385" fmla="*/ 150990 w 5138002"/>
              <a:gd name="connsiteY385" fmla="*/ 1926274 h 7005490"/>
              <a:gd name="connsiteX386" fmla="*/ 150574 w 5138002"/>
              <a:gd name="connsiteY386" fmla="*/ 1921425 h 7005490"/>
              <a:gd name="connsiteX387" fmla="*/ 148493 w 5138002"/>
              <a:gd name="connsiteY387" fmla="*/ 1918616 h 7005490"/>
              <a:gd name="connsiteX388" fmla="*/ 148493 w 5138002"/>
              <a:gd name="connsiteY388" fmla="*/ 1885436 h 7005490"/>
              <a:gd name="connsiteX389" fmla="*/ 148493 w 5138002"/>
              <a:gd name="connsiteY389" fmla="*/ 1849702 h 7005490"/>
              <a:gd name="connsiteX390" fmla="*/ 160977 w 5138002"/>
              <a:gd name="connsiteY390" fmla="*/ 1839493 h 7005490"/>
              <a:gd name="connsiteX391" fmla="*/ 165971 w 5138002"/>
              <a:gd name="connsiteY391" fmla="*/ 1824179 h 7005490"/>
              <a:gd name="connsiteX392" fmla="*/ 170964 w 5138002"/>
              <a:gd name="connsiteY392" fmla="*/ 1821627 h 7005490"/>
              <a:gd name="connsiteX393" fmla="*/ 175958 w 5138002"/>
              <a:gd name="connsiteY393" fmla="*/ 1803760 h 7005490"/>
              <a:gd name="connsiteX394" fmla="*/ 183449 w 5138002"/>
              <a:gd name="connsiteY394" fmla="*/ 1803760 h 7005490"/>
              <a:gd name="connsiteX395" fmla="*/ 208417 w 5138002"/>
              <a:gd name="connsiteY395" fmla="*/ 1768026 h 7005490"/>
              <a:gd name="connsiteX396" fmla="*/ 208417 w 5138002"/>
              <a:gd name="connsiteY396" fmla="*/ 1752712 h 7005490"/>
              <a:gd name="connsiteX397" fmla="*/ 205920 w 5138002"/>
              <a:gd name="connsiteY397" fmla="*/ 1752712 h 7005490"/>
              <a:gd name="connsiteX398" fmla="*/ 203423 w 5138002"/>
              <a:gd name="connsiteY398" fmla="*/ 1739951 h 7005490"/>
              <a:gd name="connsiteX399" fmla="*/ 200927 w 5138002"/>
              <a:gd name="connsiteY399" fmla="*/ 1732294 h 7005490"/>
              <a:gd name="connsiteX400" fmla="*/ 190939 w 5138002"/>
              <a:gd name="connsiteY400" fmla="*/ 1696561 h 7005490"/>
              <a:gd name="connsiteX401" fmla="*/ 180952 w 5138002"/>
              <a:gd name="connsiteY401" fmla="*/ 1686351 h 7005490"/>
              <a:gd name="connsiteX402" fmla="*/ 173461 w 5138002"/>
              <a:gd name="connsiteY402" fmla="*/ 1686351 h 7005490"/>
              <a:gd name="connsiteX403" fmla="*/ 170964 w 5138002"/>
              <a:gd name="connsiteY403" fmla="*/ 1678694 h 7005490"/>
              <a:gd name="connsiteX404" fmla="*/ 163474 w 5138002"/>
              <a:gd name="connsiteY404" fmla="*/ 1671037 h 7005490"/>
              <a:gd name="connsiteX405" fmla="*/ 163474 w 5138002"/>
              <a:gd name="connsiteY405" fmla="*/ 1660827 h 7005490"/>
              <a:gd name="connsiteX406" fmla="*/ 161310 w 5138002"/>
              <a:gd name="connsiteY406" fmla="*/ 1659977 h 7005490"/>
              <a:gd name="connsiteX407" fmla="*/ 160977 w 5138002"/>
              <a:gd name="connsiteY407" fmla="*/ 1659721 h 7005490"/>
              <a:gd name="connsiteX408" fmla="*/ 157565 w 5138002"/>
              <a:gd name="connsiteY408" fmla="*/ 1656659 h 7005490"/>
              <a:gd name="connsiteX409" fmla="*/ 155900 w 5138002"/>
              <a:gd name="connsiteY409" fmla="*/ 1655807 h 7005490"/>
              <a:gd name="connsiteX410" fmla="*/ 153403 w 5138002"/>
              <a:gd name="connsiteY410" fmla="*/ 1655807 h 7005490"/>
              <a:gd name="connsiteX411" fmla="*/ 105963 w 5138002"/>
              <a:gd name="connsiteY411" fmla="*/ 1625179 h 7005490"/>
              <a:gd name="connsiteX412" fmla="*/ 110957 w 5138002"/>
              <a:gd name="connsiteY412" fmla="*/ 1604760 h 7005490"/>
              <a:gd name="connsiteX413" fmla="*/ 103466 w 5138002"/>
              <a:gd name="connsiteY413" fmla="*/ 1581789 h 7005490"/>
              <a:gd name="connsiteX414" fmla="*/ 89900 w 5138002"/>
              <a:gd name="connsiteY414" fmla="*/ 1564263 h 7005490"/>
              <a:gd name="connsiteX415" fmla="*/ 83492 w 5138002"/>
              <a:gd name="connsiteY415" fmla="*/ 1561370 h 7005490"/>
              <a:gd name="connsiteX416" fmla="*/ 85988 w 5138002"/>
              <a:gd name="connsiteY416" fmla="*/ 1558817 h 7005490"/>
              <a:gd name="connsiteX417" fmla="*/ 78498 w 5138002"/>
              <a:gd name="connsiteY417" fmla="*/ 1546056 h 7005490"/>
              <a:gd name="connsiteX418" fmla="*/ 83492 w 5138002"/>
              <a:gd name="connsiteY418" fmla="*/ 1540951 h 7005490"/>
              <a:gd name="connsiteX419" fmla="*/ 80995 w 5138002"/>
              <a:gd name="connsiteY419" fmla="*/ 1535847 h 7005490"/>
              <a:gd name="connsiteX420" fmla="*/ 88485 w 5138002"/>
              <a:gd name="connsiteY420" fmla="*/ 1528189 h 7005490"/>
              <a:gd name="connsiteX421" fmla="*/ 93479 w 5138002"/>
              <a:gd name="connsiteY421" fmla="*/ 1507770 h 7005490"/>
              <a:gd name="connsiteX422" fmla="*/ 95976 w 5138002"/>
              <a:gd name="connsiteY422" fmla="*/ 1507770 h 7005490"/>
              <a:gd name="connsiteX423" fmla="*/ 103466 w 5138002"/>
              <a:gd name="connsiteY423" fmla="*/ 1487352 h 7005490"/>
              <a:gd name="connsiteX424" fmla="*/ 110957 w 5138002"/>
              <a:gd name="connsiteY424" fmla="*/ 1474590 h 7005490"/>
              <a:gd name="connsiteX425" fmla="*/ 115951 w 5138002"/>
              <a:gd name="connsiteY425" fmla="*/ 1474590 h 7005490"/>
              <a:gd name="connsiteX426" fmla="*/ 118447 w 5138002"/>
              <a:gd name="connsiteY426" fmla="*/ 1461827 h 7005490"/>
              <a:gd name="connsiteX427" fmla="*/ 114869 w 5138002"/>
              <a:gd name="connsiteY427" fmla="*/ 1460126 h 7005490"/>
              <a:gd name="connsiteX428" fmla="*/ 114536 w 5138002"/>
              <a:gd name="connsiteY428" fmla="*/ 1459956 h 7005490"/>
              <a:gd name="connsiteX429" fmla="*/ 111540 w 5138002"/>
              <a:gd name="connsiteY429" fmla="*/ 1457743 h 7005490"/>
              <a:gd name="connsiteX430" fmla="*/ 111207 w 5138002"/>
              <a:gd name="connsiteY430" fmla="*/ 1457489 h 7005490"/>
              <a:gd name="connsiteX431" fmla="*/ 108710 w 5138002"/>
              <a:gd name="connsiteY431" fmla="*/ 1454936 h 7005490"/>
              <a:gd name="connsiteX432" fmla="*/ 108460 w 5138002"/>
              <a:gd name="connsiteY432" fmla="*/ 1454596 h 7005490"/>
              <a:gd name="connsiteX433" fmla="*/ 106546 w 5138002"/>
              <a:gd name="connsiteY433" fmla="*/ 1451703 h 7005490"/>
              <a:gd name="connsiteX434" fmla="*/ 106463 w 5138002"/>
              <a:gd name="connsiteY434" fmla="*/ 1451448 h 7005490"/>
              <a:gd name="connsiteX435" fmla="*/ 105297 w 5138002"/>
              <a:gd name="connsiteY435" fmla="*/ 1448215 h 7005490"/>
              <a:gd name="connsiteX436" fmla="*/ 108627 w 5138002"/>
              <a:gd name="connsiteY436" fmla="*/ 1438345 h 7005490"/>
              <a:gd name="connsiteX437" fmla="*/ 111040 w 5138002"/>
              <a:gd name="connsiteY437" fmla="*/ 1436474 h 7005490"/>
              <a:gd name="connsiteX438" fmla="*/ 113537 w 5138002"/>
              <a:gd name="connsiteY438" fmla="*/ 1418607 h 7005490"/>
              <a:gd name="connsiteX439" fmla="*/ 108543 w 5138002"/>
              <a:gd name="connsiteY439" fmla="*/ 1416056 h 7005490"/>
              <a:gd name="connsiteX440" fmla="*/ 116034 w 5138002"/>
              <a:gd name="connsiteY440" fmla="*/ 1390531 h 7005490"/>
              <a:gd name="connsiteX441" fmla="*/ 116034 w 5138002"/>
              <a:gd name="connsiteY441" fmla="*/ 1387979 h 7005490"/>
              <a:gd name="connsiteX442" fmla="*/ 103550 w 5138002"/>
              <a:gd name="connsiteY442" fmla="*/ 1362456 h 7005490"/>
              <a:gd name="connsiteX443" fmla="*/ 103550 w 5138002"/>
              <a:gd name="connsiteY443" fmla="*/ 1357350 h 7005490"/>
              <a:gd name="connsiteX444" fmla="*/ 98556 w 5138002"/>
              <a:gd name="connsiteY444" fmla="*/ 1347141 h 7005490"/>
              <a:gd name="connsiteX445" fmla="*/ 93562 w 5138002"/>
              <a:gd name="connsiteY445" fmla="*/ 1331827 h 7005490"/>
              <a:gd name="connsiteX446" fmla="*/ 91065 w 5138002"/>
              <a:gd name="connsiteY446" fmla="*/ 1329275 h 7005490"/>
              <a:gd name="connsiteX447" fmla="*/ 91065 w 5138002"/>
              <a:gd name="connsiteY447" fmla="*/ 1311408 h 7005490"/>
              <a:gd name="connsiteX448" fmla="*/ 93562 w 5138002"/>
              <a:gd name="connsiteY448" fmla="*/ 1301198 h 7005490"/>
              <a:gd name="connsiteX449" fmla="*/ 91065 w 5138002"/>
              <a:gd name="connsiteY449" fmla="*/ 1301198 h 7005490"/>
              <a:gd name="connsiteX450" fmla="*/ 98556 w 5138002"/>
              <a:gd name="connsiteY450" fmla="*/ 1280780 h 7005490"/>
              <a:gd name="connsiteX451" fmla="*/ 93562 w 5138002"/>
              <a:gd name="connsiteY451" fmla="*/ 1268017 h 7005490"/>
              <a:gd name="connsiteX452" fmla="*/ 91065 w 5138002"/>
              <a:gd name="connsiteY452" fmla="*/ 1252703 h 7005490"/>
              <a:gd name="connsiteX453" fmla="*/ 98556 w 5138002"/>
              <a:gd name="connsiteY453" fmla="*/ 1227180 h 7005490"/>
              <a:gd name="connsiteX454" fmla="*/ 101053 w 5138002"/>
              <a:gd name="connsiteY454" fmla="*/ 1227180 h 7005490"/>
              <a:gd name="connsiteX455" fmla="*/ 108543 w 5138002"/>
              <a:gd name="connsiteY455" fmla="*/ 1211866 h 7005490"/>
              <a:gd name="connsiteX456" fmla="*/ 121028 w 5138002"/>
              <a:gd name="connsiteY456" fmla="*/ 1193999 h 7005490"/>
              <a:gd name="connsiteX457" fmla="*/ 123524 w 5138002"/>
              <a:gd name="connsiteY457" fmla="*/ 1191446 h 7005490"/>
              <a:gd name="connsiteX458" fmla="*/ 138505 w 5138002"/>
              <a:gd name="connsiteY458" fmla="*/ 1173580 h 7005490"/>
              <a:gd name="connsiteX459" fmla="*/ 141002 w 5138002"/>
              <a:gd name="connsiteY459" fmla="*/ 1155713 h 7005490"/>
              <a:gd name="connsiteX460" fmla="*/ 138505 w 5138002"/>
              <a:gd name="connsiteY460" fmla="*/ 1148056 h 7005490"/>
              <a:gd name="connsiteX461" fmla="*/ 128518 w 5138002"/>
              <a:gd name="connsiteY461" fmla="*/ 1130190 h 7005490"/>
              <a:gd name="connsiteX462" fmla="*/ 126021 w 5138002"/>
              <a:gd name="connsiteY462" fmla="*/ 1125085 h 7005490"/>
              <a:gd name="connsiteX463" fmla="*/ 128518 w 5138002"/>
              <a:gd name="connsiteY463" fmla="*/ 1114875 h 7005490"/>
              <a:gd name="connsiteX464" fmla="*/ 126021 w 5138002"/>
              <a:gd name="connsiteY464" fmla="*/ 1114875 h 7005490"/>
              <a:gd name="connsiteX465" fmla="*/ 123524 w 5138002"/>
              <a:gd name="connsiteY465" fmla="*/ 1107218 h 7005490"/>
              <a:gd name="connsiteX466" fmla="*/ 121028 w 5138002"/>
              <a:gd name="connsiteY466" fmla="*/ 1086800 h 7005490"/>
              <a:gd name="connsiteX467" fmla="*/ 111040 w 5138002"/>
              <a:gd name="connsiteY467" fmla="*/ 1081695 h 7005490"/>
              <a:gd name="connsiteX468" fmla="*/ 116034 w 5138002"/>
              <a:gd name="connsiteY468" fmla="*/ 1061276 h 7005490"/>
              <a:gd name="connsiteX469" fmla="*/ 113537 w 5138002"/>
              <a:gd name="connsiteY469" fmla="*/ 1061276 h 7005490"/>
              <a:gd name="connsiteX470" fmla="*/ 111040 w 5138002"/>
              <a:gd name="connsiteY470" fmla="*/ 1051066 h 7005490"/>
              <a:gd name="connsiteX471" fmla="*/ 101053 w 5138002"/>
              <a:gd name="connsiteY471" fmla="*/ 1045961 h 7005490"/>
              <a:gd name="connsiteX472" fmla="*/ 98556 w 5138002"/>
              <a:gd name="connsiteY472" fmla="*/ 1035752 h 7005490"/>
              <a:gd name="connsiteX473" fmla="*/ 98556 w 5138002"/>
              <a:gd name="connsiteY473" fmla="*/ 1030647 h 7005490"/>
              <a:gd name="connsiteX474" fmla="*/ 98556 w 5138002"/>
              <a:gd name="connsiteY474" fmla="*/ 1012780 h 7005490"/>
              <a:gd name="connsiteX475" fmla="*/ 98556 w 5138002"/>
              <a:gd name="connsiteY475" fmla="*/ 1002571 h 7005490"/>
              <a:gd name="connsiteX476" fmla="*/ 101053 w 5138002"/>
              <a:gd name="connsiteY476" fmla="*/ 1002571 h 7005490"/>
              <a:gd name="connsiteX477" fmla="*/ 106046 w 5138002"/>
              <a:gd name="connsiteY477" fmla="*/ 997466 h 7005490"/>
              <a:gd name="connsiteX478" fmla="*/ 111040 w 5138002"/>
              <a:gd name="connsiteY478" fmla="*/ 974495 h 7005490"/>
              <a:gd name="connsiteX479" fmla="*/ 111040 w 5138002"/>
              <a:gd name="connsiteY479" fmla="*/ 966838 h 7005490"/>
              <a:gd name="connsiteX480" fmla="*/ 116034 w 5138002"/>
              <a:gd name="connsiteY480" fmla="*/ 961733 h 7005490"/>
              <a:gd name="connsiteX481" fmla="*/ 128518 w 5138002"/>
              <a:gd name="connsiteY481" fmla="*/ 936210 h 7005490"/>
              <a:gd name="connsiteX482" fmla="*/ 128518 w 5138002"/>
              <a:gd name="connsiteY482" fmla="*/ 929999 h 7005490"/>
              <a:gd name="connsiteX483" fmla="*/ 130516 w 5138002"/>
              <a:gd name="connsiteY483" fmla="*/ 914600 h 7005490"/>
              <a:gd name="connsiteX484" fmla="*/ 116034 w 5138002"/>
              <a:gd name="connsiteY484" fmla="*/ 880057 h 7005490"/>
              <a:gd name="connsiteX485" fmla="*/ 111040 w 5138002"/>
              <a:gd name="connsiteY485" fmla="*/ 880057 h 7005490"/>
              <a:gd name="connsiteX486" fmla="*/ 101053 w 5138002"/>
              <a:gd name="connsiteY486" fmla="*/ 874952 h 7005490"/>
              <a:gd name="connsiteX487" fmla="*/ 98556 w 5138002"/>
              <a:gd name="connsiteY487" fmla="*/ 869848 h 7005490"/>
              <a:gd name="connsiteX488" fmla="*/ 93562 w 5138002"/>
              <a:gd name="connsiteY488" fmla="*/ 857085 h 7005490"/>
              <a:gd name="connsiteX489" fmla="*/ 96059 w 5138002"/>
              <a:gd name="connsiteY489" fmla="*/ 854534 h 7005490"/>
              <a:gd name="connsiteX490" fmla="*/ 93562 w 5138002"/>
              <a:gd name="connsiteY490" fmla="*/ 839220 h 7005490"/>
              <a:gd name="connsiteX491" fmla="*/ 96059 w 5138002"/>
              <a:gd name="connsiteY491" fmla="*/ 823905 h 7005490"/>
              <a:gd name="connsiteX492" fmla="*/ 98556 w 5138002"/>
              <a:gd name="connsiteY492" fmla="*/ 808590 h 7005490"/>
              <a:gd name="connsiteX493" fmla="*/ 93562 w 5138002"/>
              <a:gd name="connsiteY493" fmla="*/ 806039 h 7005490"/>
              <a:gd name="connsiteX494" fmla="*/ 96059 w 5138002"/>
              <a:gd name="connsiteY494" fmla="*/ 800934 h 7005490"/>
              <a:gd name="connsiteX495" fmla="*/ 93562 w 5138002"/>
              <a:gd name="connsiteY495" fmla="*/ 800934 h 7005490"/>
              <a:gd name="connsiteX496" fmla="*/ 93562 w 5138002"/>
              <a:gd name="connsiteY496" fmla="*/ 793276 h 7005490"/>
              <a:gd name="connsiteX497" fmla="*/ 93562 w 5138002"/>
              <a:gd name="connsiteY497" fmla="*/ 760096 h 7005490"/>
              <a:gd name="connsiteX498" fmla="*/ 101053 w 5138002"/>
              <a:gd name="connsiteY498" fmla="*/ 749887 h 7005490"/>
              <a:gd name="connsiteX499" fmla="*/ 93562 w 5138002"/>
              <a:gd name="connsiteY499" fmla="*/ 739677 h 7005490"/>
              <a:gd name="connsiteX500" fmla="*/ 96059 w 5138002"/>
              <a:gd name="connsiteY500" fmla="*/ 734572 h 7005490"/>
              <a:gd name="connsiteX501" fmla="*/ 88569 w 5138002"/>
              <a:gd name="connsiteY501" fmla="*/ 719258 h 7005490"/>
              <a:gd name="connsiteX502" fmla="*/ 86072 w 5138002"/>
              <a:gd name="connsiteY502" fmla="*/ 719258 h 7005490"/>
              <a:gd name="connsiteX503" fmla="*/ 86072 w 5138002"/>
              <a:gd name="connsiteY503" fmla="*/ 716706 h 7005490"/>
              <a:gd name="connsiteX504" fmla="*/ 81078 w 5138002"/>
              <a:gd name="connsiteY504" fmla="*/ 709048 h 7005490"/>
              <a:gd name="connsiteX505" fmla="*/ 81078 w 5138002"/>
              <a:gd name="connsiteY505" fmla="*/ 701391 h 7005490"/>
              <a:gd name="connsiteX506" fmla="*/ 76084 w 5138002"/>
              <a:gd name="connsiteY506" fmla="*/ 680972 h 7005490"/>
              <a:gd name="connsiteX507" fmla="*/ 72506 w 5138002"/>
              <a:gd name="connsiteY507" fmla="*/ 677144 h 7005490"/>
              <a:gd name="connsiteX508" fmla="*/ 63600 w 5138002"/>
              <a:gd name="connsiteY508" fmla="*/ 665658 h 7005490"/>
              <a:gd name="connsiteX509" fmla="*/ 61103 w 5138002"/>
              <a:gd name="connsiteY509" fmla="*/ 652897 h 7005490"/>
              <a:gd name="connsiteX510" fmla="*/ 61103 w 5138002"/>
              <a:gd name="connsiteY510" fmla="*/ 637582 h 7005490"/>
              <a:gd name="connsiteX511" fmla="*/ 53613 w 5138002"/>
              <a:gd name="connsiteY511" fmla="*/ 606954 h 7005490"/>
              <a:gd name="connsiteX512" fmla="*/ 51116 w 5138002"/>
              <a:gd name="connsiteY512" fmla="*/ 583982 h 7005490"/>
              <a:gd name="connsiteX513" fmla="*/ 51116 w 5138002"/>
              <a:gd name="connsiteY513" fmla="*/ 581430 h 7005490"/>
              <a:gd name="connsiteX514" fmla="*/ 61103 w 5138002"/>
              <a:gd name="connsiteY514" fmla="*/ 550801 h 7005490"/>
              <a:gd name="connsiteX515" fmla="*/ 66097 w 5138002"/>
              <a:gd name="connsiteY515" fmla="*/ 545696 h 7005490"/>
              <a:gd name="connsiteX516" fmla="*/ 68594 w 5138002"/>
              <a:gd name="connsiteY516" fmla="*/ 520173 h 7005490"/>
              <a:gd name="connsiteX517" fmla="*/ 71091 w 5138002"/>
              <a:gd name="connsiteY517" fmla="*/ 494650 h 7005490"/>
              <a:gd name="connsiteX518" fmla="*/ 73587 w 5138002"/>
              <a:gd name="connsiteY518" fmla="*/ 464021 h 7005490"/>
              <a:gd name="connsiteX519" fmla="*/ 68594 w 5138002"/>
              <a:gd name="connsiteY519" fmla="*/ 461469 h 7005490"/>
              <a:gd name="connsiteX520" fmla="*/ 73587 w 5138002"/>
              <a:gd name="connsiteY520" fmla="*/ 433392 h 7005490"/>
              <a:gd name="connsiteX521" fmla="*/ 73587 w 5138002"/>
              <a:gd name="connsiteY521" fmla="*/ 410422 h 7005490"/>
              <a:gd name="connsiteX522" fmla="*/ 76084 w 5138002"/>
              <a:gd name="connsiteY522" fmla="*/ 392555 h 7005490"/>
              <a:gd name="connsiteX523" fmla="*/ 73587 w 5138002"/>
              <a:gd name="connsiteY523" fmla="*/ 392555 h 7005490"/>
              <a:gd name="connsiteX524" fmla="*/ 73587 w 5138002"/>
              <a:gd name="connsiteY524" fmla="*/ 384557 h 7005490"/>
              <a:gd name="connsiteX525" fmla="*/ 75335 w 5138002"/>
              <a:gd name="connsiteY525" fmla="*/ 375794 h 7005490"/>
              <a:gd name="connsiteX526" fmla="*/ 76084 w 5138002"/>
              <a:gd name="connsiteY526" fmla="*/ 374688 h 7005490"/>
              <a:gd name="connsiteX527" fmla="*/ 76084 w 5138002"/>
              <a:gd name="connsiteY527" fmla="*/ 338955 h 7005490"/>
              <a:gd name="connsiteX528" fmla="*/ 76084 w 5138002"/>
              <a:gd name="connsiteY528" fmla="*/ 323641 h 7005490"/>
              <a:gd name="connsiteX529" fmla="*/ 81078 w 5138002"/>
              <a:gd name="connsiteY529" fmla="*/ 310879 h 7005490"/>
              <a:gd name="connsiteX530" fmla="*/ 78581 w 5138002"/>
              <a:gd name="connsiteY530" fmla="*/ 310879 h 7005490"/>
              <a:gd name="connsiteX531" fmla="*/ 81078 w 5138002"/>
              <a:gd name="connsiteY531" fmla="*/ 303221 h 7005490"/>
              <a:gd name="connsiteX532" fmla="*/ 78581 w 5138002"/>
              <a:gd name="connsiteY532" fmla="*/ 282802 h 7005490"/>
              <a:gd name="connsiteX533" fmla="*/ 73587 w 5138002"/>
              <a:gd name="connsiteY533" fmla="*/ 277698 h 7005490"/>
              <a:gd name="connsiteX534" fmla="*/ 71091 w 5138002"/>
              <a:gd name="connsiteY534" fmla="*/ 267488 h 7005490"/>
              <a:gd name="connsiteX535" fmla="*/ 71091 w 5138002"/>
              <a:gd name="connsiteY535" fmla="*/ 252174 h 7005490"/>
              <a:gd name="connsiteX536" fmla="*/ 71091 w 5138002"/>
              <a:gd name="connsiteY536" fmla="*/ 221546 h 7005490"/>
              <a:gd name="connsiteX537" fmla="*/ 63600 w 5138002"/>
              <a:gd name="connsiteY537" fmla="*/ 206232 h 7005490"/>
              <a:gd name="connsiteX538" fmla="*/ 66513 w 5138002"/>
              <a:gd name="connsiteY538" fmla="*/ 202403 h 7005490"/>
              <a:gd name="connsiteX539" fmla="*/ 66097 w 5138002"/>
              <a:gd name="connsiteY539" fmla="*/ 193214 h 7005490"/>
              <a:gd name="connsiteX540" fmla="*/ 66097 w 5138002"/>
              <a:gd name="connsiteY540" fmla="*/ 183260 h 7005490"/>
              <a:gd name="connsiteX541" fmla="*/ 63600 w 5138002"/>
              <a:gd name="connsiteY541" fmla="*/ 178156 h 7005490"/>
              <a:gd name="connsiteX542" fmla="*/ 63600 w 5138002"/>
              <a:gd name="connsiteY542" fmla="*/ 173051 h 7005490"/>
              <a:gd name="connsiteX543" fmla="*/ 63600 w 5138002"/>
              <a:gd name="connsiteY543" fmla="*/ 162842 h 7005490"/>
              <a:gd name="connsiteX544" fmla="*/ 61103 w 5138002"/>
              <a:gd name="connsiteY544" fmla="*/ 152632 h 7005490"/>
              <a:gd name="connsiteX545" fmla="*/ 61103 w 5138002"/>
              <a:gd name="connsiteY545" fmla="*/ 150079 h 7005490"/>
              <a:gd name="connsiteX546" fmla="*/ 63600 w 5138002"/>
              <a:gd name="connsiteY546" fmla="*/ 139870 h 7005490"/>
              <a:gd name="connsiteX547" fmla="*/ 56110 w 5138002"/>
              <a:gd name="connsiteY547" fmla="*/ 129661 h 7005490"/>
              <a:gd name="connsiteX548" fmla="*/ 58606 w 5138002"/>
              <a:gd name="connsiteY548" fmla="*/ 104137 h 7005490"/>
              <a:gd name="connsiteX549" fmla="*/ 53613 w 5138002"/>
              <a:gd name="connsiteY549" fmla="*/ 88822 h 7005490"/>
              <a:gd name="connsiteX550" fmla="*/ 61103 w 5138002"/>
              <a:gd name="connsiteY550" fmla="*/ 76061 h 7005490"/>
              <a:gd name="connsiteX551" fmla="*/ 63600 w 5138002"/>
              <a:gd name="connsiteY551" fmla="*/ 70956 h 7005490"/>
              <a:gd name="connsiteX552" fmla="*/ 66097 w 5138002"/>
              <a:gd name="connsiteY552" fmla="*/ 70956 h 7005490"/>
              <a:gd name="connsiteX553" fmla="*/ 73587 w 5138002"/>
              <a:gd name="connsiteY553" fmla="*/ 47985 h 7005490"/>
              <a:gd name="connsiteX554" fmla="*/ 78581 w 5138002"/>
              <a:gd name="connsiteY554" fmla="*/ 27566 h 7005490"/>
              <a:gd name="connsiteX555" fmla="*/ 75252 w 5138002"/>
              <a:gd name="connsiteY555" fmla="*/ 4934 h 7005490"/>
              <a:gd name="connsiteX556" fmla="*/ 73005 w 5138002"/>
              <a:gd name="connsiteY556" fmla="*/ 0 h 700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</a:cxnLst>
            <a:rect l="l" t="t" r="r" b="b"/>
            <a:pathLst>
              <a:path w="5138002" h="7005490">
                <a:moveTo>
                  <a:pt x="73005" y="0"/>
                </a:moveTo>
                <a:lnTo>
                  <a:pt x="5138002" y="0"/>
                </a:lnTo>
                <a:lnTo>
                  <a:pt x="5138002" y="7005490"/>
                </a:lnTo>
                <a:lnTo>
                  <a:pt x="71091" y="7005490"/>
                </a:lnTo>
                <a:cubicBezTo>
                  <a:pt x="73754" y="6995961"/>
                  <a:pt x="65847" y="6997238"/>
                  <a:pt x="63600" y="6992728"/>
                </a:cubicBezTo>
                <a:cubicBezTo>
                  <a:pt x="64016" y="6986347"/>
                  <a:pt x="59688" y="6984815"/>
                  <a:pt x="58606" y="6979966"/>
                </a:cubicBezTo>
                <a:lnTo>
                  <a:pt x="58606" y="6969757"/>
                </a:lnTo>
                <a:cubicBezTo>
                  <a:pt x="58024" y="6958952"/>
                  <a:pt x="62435" y="6953252"/>
                  <a:pt x="63600" y="6944234"/>
                </a:cubicBezTo>
                <a:lnTo>
                  <a:pt x="66097" y="6944234"/>
                </a:lnTo>
                <a:cubicBezTo>
                  <a:pt x="64765" y="6934960"/>
                  <a:pt x="74337" y="6922197"/>
                  <a:pt x="63600" y="6918709"/>
                </a:cubicBezTo>
                <a:lnTo>
                  <a:pt x="63600" y="6921262"/>
                </a:lnTo>
                <a:cubicBezTo>
                  <a:pt x="59938" y="6920837"/>
                  <a:pt x="61270" y="6915136"/>
                  <a:pt x="61103" y="6911053"/>
                </a:cubicBezTo>
                <a:lnTo>
                  <a:pt x="58606" y="6911053"/>
                </a:lnTo>
                <a:cubicBezTo>
                  <a:pt x="60937" y="6895993"/>
                  <a:pt x="53030" y="6886294"/>
                  <a:pt x="58606" y="6875319"/>
                </a:cubicBezTo>
                <a:lnTo>
                  <a:pt x="58606" y="6870214"/>
                </a:lnTo>
                <a:cubicBezTo>
                  <a:pt x="44874" y="6833120"/>
                  <a:pt x="-8559" y="6833631"/>
                  <a:pt x="1179" y="6785986"/>
                </a:cubicBezTo>
                <a:lnTo>
                  <a:pt x="1179" y="6780882"/>
                </a:lnTo>
                <a:cubicBezTo>
                  <a:pt x="3260" y="6777903"/>
                  <a:pt x="4508" y="6774075"/>
                  <a:pt x="3676" y="6768119"/>
                </a:cubicBezTo>
                <a:cubicBezTo>
                  <a:pt x="-153" y="6759442"/>
                  <a:pt x="3926" y="6751018"/>
                  <a:pt x="8670" y="6740044"/>
                </a:cubicBezTo>
                <a:cubicBezTo>
                  <a:pt x="7920" y="6735023"/>
                  <a:pt x="11999" y="6735023"/>
                  <a:pt x="13663" y="6732386"/>
                </a:cubicBezTo>
                <a:cubicBezTo>
                  <a:pt x="16493" y="6728473"/>
                  <a:pt x="20821" y="6726091"/>
                  <a:pt x="23651" y="6722177"/>
                </a:cubicBezTo>
                <a:cubicBezTo>
                  <a:pt x="28145" y="6722517"/>
                  <a:pt x="29477" y="6719624"/>
                  <a:pt x="28644" y="6714520"/>
                </a:cubicBezTo>
                <a:cubicBezTo>
                  <a:pt x="27562" y="6708054"/>
                  <a:pt x="40213" y="6703290"/>
                  <a:pt x="43625" y="6694101"/>
                </a:cubicBezTo>
                <a:cubicBezTo>
                  <a:pt x="47371" y="6690272"/>
                  <a:pt x="47620" y="6682871"/>
                  <a:pt x="48619" y="6676234"/>
                </a:cubicBezTo>
                <a:cubicBezTo>
                  <a:pt x="48619" y="6671129"/>
                  <a:pt x="55444" y="6673001"/>
                  <a:pt x="53613" y="6666025"/>
                </a:cubicBezTo>
                <a:cubicBezTo>
                  <a:pt x="54362" y="6660069"/>
                  <a:pt x="65431" y="6664493"/>
                  <a:pt x="63600" y="6655815"/>
                </a:cubicBezTo>
                <a:cubicBezTo>
                  <a:pt x="65098" y="6655645"/>
                  <a:pt x="66513" y="6655390"/>
                  <a:pt x="66097" y="6653263"/>
                </a:cubicBezTo>
                <a:cubicBezTo>
                  <a:pt x="69676" y="6643309"/>
                  <a:pt x="77166" y="6637354"/>
                  <a:pt x="78581" y="6625187"/>
                </a:cubicBezTo>
                <a:lnTo>
                  <a:pt x="76084" y="6625187"/>
                </a:lnTo>
                <a:cubicBezTo>
                  <a:pt x="78248" y="6618891"/>
                  <a:pt x="80995" y="6605364"/>
                  <a:pt x="76084" y="6599664"/>
                </a:cubicBezTo>
                <a:cubicBezTo>
                  <a:pt x="83908" y="6588348"/>
                  <a:pt x="96642" y="6576352"/>
                  <a:pt x="88569" y="6556273"/>
                </a:cubicBezTo>
                <a:cubicBezTo>
                  <a:pt x="93146" y="6553295"/>
                  <a:pt x="90566" y="6543000"/>
                  <a:pt x="93562" y="6538406"/>
                </a:cubicBezTo>
                <a:lnTo>
                  <a:pt x="96059" y="6538406"/>
                </a:lnTo>
                <a:cubicBezTo>
                  <a:pt x="101552" y="6533131"/>
                  <a:pt x="93895" y="6530154"/>
                  <a:pt x="98556" y="6525645"/>
                </a:cubicBezTo>
                <a:cubicBezTo>
                  <a:pt x="98972" y="6522072"/>
                  <a:pt x="104965" y="6506162"/>
                  <a:pt x="96059" y="6502673"/>
                </a:cubicBezTo>
                <a:cubicBezTo>
                  <a:pt x="95809" y="6499525"/>
                  <a:pt x="95310" y="6496632"/>
                  <a:pt x="91065" y="6497569"/>
                </a:cubicBezTo>
                <a:cubicBezTo>
                  <a:pt x="86405" y="6497228"/>
                  <a:pt x="89484" y="6488890"/>
                  <a:pt x="86072" y="6487359"/>
                </a:cubicBezTo>
                <a:lnTo>
                  <a:pt x="83575" y="6487359"/>
                </a:lnTo>
                <a:cubicBezTo>
                  <a:pt x="83408" y="6482934"/>
                  <a:pt x="84157" y="6479447"/>
                  <a:pt x="86072" y="6477150"/>
                </a:cubicBezTo>
                <a:lnTo>
                  <a:pt x="86072" y="6466939"/>
                </a:lnTo>
                <a:cubicBezTo>
                  <a:pt x="99888" y="6447117"/>
                  <a:pt x="72506" y="6431462"/>
                  <a:pt x="66097" y="6415893"/>
                </a:cubicBezTo>
                <a:cubicBezTo>
                  <a:pt x="64516" y="6409853"/>
                  <a:pt x="55194" y="6411723"/>
                  <a:pt x="58606" y="6400579"/>
                </a:cubicBezTo>
                <a:cubicBezTo>
                  <a:pt x="60354" y="6397856"/>
                  <a:pt x="68344" y="6388837"/>
                  <a:pt x="61103" y="6385265"/>
                </a:cubicBezTo>
                <a:cubicBezTo>
                  <a:pt x="60521" y="6381606"/>
                  <a:pt x="57025" y="6380925"/>
                  <a:pt x="56110" y="6377607"/>
                </a:cubicBezTo>
                <a:lnTo>
                  <a:pt x="56110" y="6369950"/>
                </a:lnTo>
                <a:cubicBezTo>
                  <a:pt x="59023" y="6366121"/>
                  <a:pt x="63350" y="6363739"/>
                  <a:pt x="63600" y="6357188"/>
                </a:cubicBezTo>
                <a:cubicBezTo>
                  <a:pt x="63434" y="6348595"/>
                  <a:pt x="69426" y="6346127"/>
                  <a:pt x="73587" y="6341874"/>
                </a:cubicBezTo>
                <a:cubicBezTo>
                  <a:pt x="74586" y="6338641"/>
                  <a:pt x="76833" y="6336684"/>
                  <a:pt x="81078" y="6336769"/>
                </a:cubicBezTo>
                <a:cubicBezTo>
                  <a:pt x="80745" y="6330474"/>
                  <a:pt x="80745" y="6324432"/>
                  <a:pt x="83575" y="6321456"/>
                </a:cubicBezTo>
                <a:cubicBezTo>
                  <a:pt x="83408" y="6318222"/>
                  <a:pt x="80412" y="6317882"/>
                  <a:pt x="81078" y="6313798"/>
                </a:cubicBezTo>
                <a:cubicBezTo>
                  <a:pt x="81078" y="6311245"/>
                  <a:pt x="79081" y="6310735"/>
                  <a:pt x="78581" y="6308693"/>
                </a:cubicBezTo>
                <a:lnTo>
                  <a:pt x="78581" y="6301036"/>
                </a:lnTo>
                <a:cubicBezTo>
                  <a:pt x="82410" y="6296102"/>
                  <a:pt x="73837" y="6282148"/>
                  <a:pt x="68594" y="6278065"/>
                </a:cubicBezTo>
                <a:cubicBezTo>
                  <a:pt x="67678" y="6277639"/>
                  <a:pt x="66929" y="6276959"/>
                  <a:pt x="66347" y="6276278"/>
                </a:cubicBezTo>
                <a:cubicBezTo>
                  <a:pt x="65265" y="6274406"/>
                  <a:pt x="65015" y="6271769"/>
                  <a:pt x="63600" y="6270408"/>
                </a:cubicBezTo>
                <a:cubicBezTo>
                  <a:pt x="53363" y="6271173"/>
                  <a:pt x="62268" y="6265047"/>
                  <a:pt x="61103" y="6260198"/>
                </a:cubicBezTo>
                <a:cubicBezTo>
                  <a:pt x="63600" y="6245734"/>
                  <a:pt x="51615" y="6246075"/>
                  <a:pt x="48619" y="6237226"/>
                </a:cubicBezTo>
                <a:cubicBezTo>
                  <a:pt x="59605" y="6237737"/>
                  <a:pt x="48869" y="6228123"/>
                  <a:pt x="48619" y="6224465"/>
                </a:cubicBezTo>
                <a:cubicBezTo>
                  <a:pt x="49285" y="6216637"/>
                  <a:pt x="54029" y="6212980"/>
                  <a:pt x="56110" y="6206598"/>
                </a:cubicBezTo>
                <a:cubicBezTo>
                  <a:pt x="55444" y="6199111"/>
                  <a:pt x="61769" y="6198772"/>
                  <a:pt x="61103" y="6191285"/>
                </a:cubicBezTo>
                <a:lnTo>
                  <a:pt x="58606" y="6191285"/>
                </a:lnTo>
                <a:lnTo>
                  <a:pt x="58606" y="6186180"/>
                </a:lnTo>
                <a:cubicBezTo>
                  <a:pt x="64183" y="6185074"/>
                  <a:pt x="59605" y="6173588"/>
                  <a:pt x="61103" y="6168313"/>
                </a:cubicBezTo>
                <a:cubicBezTo>
                  <a:pt x="61103" y="6165760"/>
                  <a:pt x="59106" y="6165250"/>
                  <a:pt x="58606" y="6163208"/>
                </a:cubicBezTo>
                <a:cubicBezTo>
                  <a:pt x="56526" y="6154020"/>
                  <a:pt x="64266" y="6150872"/>
                  <a:pt x="58606" y="6145341"/>
                </a:cubicBezTo>
                <a:cubicBezTo>
                  <a:pt x="67345" y="6139811"/>
                  <a:pt x="68344" y="6126369"/>
                  <a:pt x="68594" y="6112160"/>
                </a:cubicBezTo>
                <a:lnTo>
                  <a:pt x="68594" y="6109608"/>
                </a:lnTo>
                <a:cubicBezTo>
                  <a:pt x="70342" y="6103908"/>
                  <a:pt x="76084" y="6096846"/>
                  <a:pt x="71091" y="6091741"/>
                </a:cubicBezTo>
                <a:lnTo>
                  <a:pt x="71091" y="6081532"/>
                </a:lnTo>
                <a:cubicBezTo>
                  <a:pt x="78831" y="6083319"/>
                  <a:pt x="81494" y="6066899"/>
                  <a:pt x="76084" y="6063665"/>
                </a:cubicBezTo>
                <a:lnTo>
                  <a:pt x="76084" y="6058560"/>
                </a:lnTo>
                <a:cubicBezTo>
                  <a:pt x="77416" y="6054817"/>
                  <a:pt x="79746" y="6052095"/>
                  <a:pt x="81078" y="6048351"/>
                </a:cubicBezTo>
                <a:cubicBezTo>
                  <a:pt x="83575" y="6044948"/>
                  <a:pt x="87820" y="6043332"/>
                  <a:pt x="88569" y="6038142"/>
                </a:cubicBezTo>
                <a:cubicBezTo>
                  <a:pt x="89900" y="6034399"/>
                  <a:pt x="92231" y="6031676"/>
                  <a:pt x="93562" y="6027932"/>
                </a:cubicBezTo>
                <a:cubicBezTo>
                  <a:pt x="95643" y="6024954"/>
                  <a:pt x="96891" y="6021126"/>
                  <a:pt x="96059" y="6015170"/>
                </a:cubicBezTo>
                <a:cubicBezTo>
                  <a:pt x="99471" y="5996623"/>
                  <a:pt x="75835" y="5989392"/>
                  <a:pt x="88569" y="5976885"/>
                </a:cubicBezTo>
                <a:cubicBezTo>
                  <a:pt x="87237" y="5973141"/>
                  <a:pt x="91482" y="5963698"/>
                  <a:pt x="86072" y="5964123"/>
                </a:cubicBezTo>
                <a:cubicBezTo>
                  <a:pt x="86738" y="5957402"/>
                  <a:pt x="85156" y="5953147"/>
                  <a:pt x="78581" y="5953914"/>
                </a:cubicBezTo>
                <a:cubicBezTo>
                  <a:pt x="76667" y="5940046"/>
                  <a:pt x="82576" y="5934175"/>
                  <a:pt x="81078" y="5920733"/>
                </a:cubicBezTo>
                <a:cubicBezTo>
                  <a:pt x="83159" y="5914351"/>
                  <a:pt x="87903" y="5910694"/>
                  <a:pt x="88569" y="5902866"/>
                </a:cubicBezTo>
                <a:cubicBezTo>
                  <a:pt x="91482" y="5902441"/>
                  <a:pt x="91315" y="5898867"/>
                  <a:pt x="91065" y="5895209"/>
                </a:cubicBezTo>
                <a:cubicBezTo>
                  <a:pt x="92896" y="5888233"/>
                  <a:pt x="86072" y="5890105"/>
                  <a:pt x="86072" y="5885000"/>
                </a:cubicBezTo>
                <a:lnTo>
                  <a:pt x="86072" y="5874791"/>
                </a:lnTo>
                <a:cubicBezTo>
                  <a:pt x="89234" y="5873769"/>
                  <a:pt x="91149" y="5871472"/>
                  <a:pt x="91065" y="5867133"/>
                </a:cubicBezTo>
                <a:cubicBezTo>
                  <a:pt x="97640" y="5867899"/>
                  <a:pt x="97474" y="5861773"/>
                  <a:pt x="98556" y="5856923"/>
                </a:cubicBezTo>
                <a:cubicBezTo>
                  <a:pt x="95477" y="5856668"/>
                  <a:pt x="92647" y="5856158"/>
                  <a:pt x="93562" y="5851819"/>
                </a:cubicBezTo>
                <a:lnTo>
                  <a:pt x="93562" y="5844161"/>
                </a:lnTo>
                <a:cubicBezTo>
                  <a:pt x="91482" y="5836930"/>
                  <a:pt x="97058" y="5837526"/>
                  <a:pt x="96059" y="5831400"/>
                </a:cubicBezTo>
                <a:cubicBezTo>
                  <a:pt x="93812" y="5819744"/>
                  <a:pt x="100221" y="5816937"/>
                  <a:pt x="101053" y="5808429"/>
                </a:cubicBezTo>
                <a:cubicBezTo>
                  <a:pt x="101635" y="5803579"/>
                  <a:pt x="98223" y="5802813"/>
                  <a:pt x="98556" y="5798219"/>
                </a:cubicBezTo>
                <a:cubicBezTo>
                  <a:pt x="98556" y="5795667"/>
                  <a:pt x="100553" y="5795156"/>
                  <a:pt x="101053" y="5793114"/>
                </a:cubicBezTo>
                <a:cubicBezTo>
                  <a:pt x="105880" y="5788775"/>
                  <a:pt x="106463" y="5779927"/>
                  <a:pt x="106046" y="5770143"/>
                </a:cubicBezTo>
                <a:cubicBezTo>
                  <a:pt x="106046" y="5765038"/>
                  <a:pt x="99222" y="5766910"/>
                  <a:pt x="101053" y="5759934"/>
                </a:cubicBezTo>
                <a:cubicBezTo>
                  <a:pt x="94228" y="5752022"/>
                  <a:pt x="107461" y="5738578"/>
                  <a:pt x="96059" y="5734410"/>
                </a:cubicBezTo>
                <a:cubicBezTo>
                  <a:pt x="95893" y="5732878"/>
                  <a:pt x="95643" y="5731347"/>
                  <a:pt x="93562" y="5731857"/>
                </a:cubicBezTo>
                <a:cubicBezTo>
                  <a:pt x="87403" y="5725392"/>
                  <a:pt x="81328" y="5718840"/>
                  <a:pt x="76084" y="5711439"/>
                </a:cubicBezTo>
                <a:cubicBezTo>
                  <a:pt x="75252" y="5705568"/>
                  <a:pt x="76500" y="5701654"/>
                  <a:pt x="78581" y="5698676"/>
                </a:cubicBezTo>
                <a:cubicBezTo>
                  <a:pt x="78581" y="5691870"/>
                  <a:pt x="79497" y="5684128"/>
                  <a:pt x="76084" y="5680811"/>
                </a:cubicBezTo>
                <a:cubicBezTo>
                  <a:pt x="71923" y="5676556"/>
                  <a:pt x="74087" y="5665836"/>
                  <a:pt x="63600" y="5668048"/>
                </a:cubicBezTo>
                <a:cubicBezTo>
                  <a:pt x="63434" y="5666517"/>
                  <a:pt x="63184" y="5664985"/>
                  <a:pt x="61103" y="5665496"/>
                </a:cubicBezTo>
                <a:cubicBezTo>
                  <a:pt x="59605" y="5665326"/>
                  <a:pt x="58107" y="5665070"/>
                  <a:pt x="58606" y="5662943"/>
                </a:cubicBezTo>
                <a:cubicBezTo>
                  <a:pt x="59938" y="5641504"/>
                  <a:pt x="55777" y="5630443"/>
                  <a:pt x="63600" y="5609344"/>
                </a:cubicBezTo>
                <a:cubicBezTo>
                  <a:pt x="71257" y="5605940"/>
                  <a:pt x="58939" y="5598028"/>
                  <a:pt x="66097" y="5594030"/>
                </a:cubicBezTo>
                <a:cubicBezTo>
                  <a:pt x="70092" y="5582033"/>
                  <a:pt x="67179" y="5575567"/>
                  <a:pt x="71091" y="5563401"/>
                </a:cubicBezTo>
                <a:cubicBezTo>
                  <a:pt x="74503" y="5554723"/>
                  <a:pt x="88569" y="5552936"/>
                  <a:pt x="81078" y="5540430"/>
                </a:cubicBezTo>
                <a:lnTo>
                  <a:pt x="81078" y="5537877"/>
                </a:lnTo>
                <a:cubicBezTo>
                  <a:pt x="85156" y="5531837"/>
                  <a:pt x="85905" y="5522393"/>
                  <a:pt x="88569" y="5514907"/>
                </a:cubicBezTo>
                <a:cubicBezTo>
                  <a:pt x="91482" y="5508526"/>
                  <a:pt x="97308" y="5505122"/>
                  <a:pt x="96059" y="5494487"/>
                </a:cubicBezTo>
                <a:cubicBezTo>
                  <a:pt x="100637" y="5491510"/>
                  <a:pt x="98057" y="5481215"/>
                  <a:pt x="101053" y="5476621"/>
                </a:cubicBezTo>
                <a:cubicBezTo>
                  <a:pt x="92564" y="5478492"/>
                  <a:pt x="96891" y="5467176"/>
                  <a:pt x="91065" y="5466412"/>
                </a:cubicBezTo>
                <a:lnTo>
                  <a:pt x="91065" y="5461307"/>
                </a:lnTo>
                <a:cubicBezTo>
                  <a:pt x="89567" y="5455180"/>
                  <a:pt x="94228" y="5442759"/>
                  <a:pt x="88569" y="5440887"/>
                </a:cubicBezTo>
                <a:cubicBezTo>
                  <a:pt x="87570" y="5437229"/>
                  <a:pt x="85572" y="5436548"/>
                  <a:pt x="88569" y="5433230"/>
                </a:cubicBezTo>
                <a:lnTo>
                  <a:pt x="88569" y="5430678"/>
                </a:lnTo>
                <a:cubicBezTo>
                  <a:pt x="93562" y="5427274"/>
                  <a:pt x="94145" y="5419362"/>
                  <a:pt x="96059" y="5412812"/>
                </a:cubicBezTo>
                <a:cubicBezTo>
                  <a:pt x="98889" y="5412301"/>
                  <a:pt x="99971" y="5410003"/>
                  <a:pt x="101053" y="5407706"/>
                </a:cubicBezTo>
                <a:cubicBezTo>
                  <a:pt x="102967" y="5407111"/>
                  <a:pt x="103966" y="5405579"/>
                  <a:pt x="103550" y="5402601"/>
                </a:cubicBezTo>
                <a:cubicBezTo>
                  <a:pt x="109209" y="5390776"/>
                  <a:pt x="100387" y="5374185"/>
                  <a:pt x="103550" y="5356659"/>
                </a:cubicBezTo>
                <a:cubicBezTo>
                  <a:pt x="108044" y="5356999"/>
                  <a:pt x="109376" y="5354106"/>
                  <a:pt x="108543" y="5349002"/>
                </a:cubicBezTo>
                <a:cubicBezTo>
                  <a:pt x="111456" y="5347726"/>
                  <a:pt x="114203" y="5346279"/>
                  <a:pt x="116034" y="5343897"/>
                </a:cubicBezTo>
                <a:lnTo>
                  <a:pt x="116034" y="5341345"/>
                </a:lnTo>
                <a:cubicBezTo>
                  <a:pt x="119529" y="5327052"/>
                  <a:pt x="123108" y="5315991"/>
                  <a:pt x="118531" y="5300507"/>
                </a:cubicBezTo>
                <a:lnTo>
                  <a:pt x="118531" y="5287745"/>
                </a:lnTo>
                <a:cubicBezTo>
                  <a:pt x="116949" y="5276004"/>
                  <a:pt x="124107" y="5273027"/>
                  <a:pt x="123524" y="5262222"/>
                </a:cubicBezTo>
                <a:cubicBezTo>
                  <a:pt x="126104" y="5258903"/>
                  <a:pt x="125938" y="5252778"/>
                  <a:pt x="128518" y="5249460"/>
                </a:cubicBezTo>
                <a:cubicBezTo>
                  <a:pt x="125938" y="5246056"/>
                  <a:pt x="128435" y="5232359"/>
                  <a:pt x="131015" y="5226488"/>
                </a:cubicBezTo>
                <a:cubicBezTo>
                  <a:pt x="135842" y="5216960"/>
                  <a:pt x="138922" y="5205644"/>
                  <a:pt x="141002" y="5193307"/>
                </a:cubicBezTo>
                <a:cubicBezTo>
                  <a:pt x="144331" y="5158170"/>
                  <a:pt x="153986" y="5136219"/>
                  <a:pt x="121028" y="5116737"/>
                </a:cubicBezTo>
                <a:lnTo>
                  <a:pt x="121028" y="5114184"/>
                </a:lnTo>
                <a:cubicBezTo>
                  <a:pt x="115784" y="5101082"/>
                  <a:pt x="120861" y="5084916"/>
                  <a:pt x="118531" y="5063137"/>
                </a:cubicBezTo>
                <a:cubicBezTo>
                  <a:pt x="117948" y="5058287"/>
                  <a:pt x="121360" y="5057521"/>
                  <a:pt x="121028" y="5052926"/>
                </a:cubicBezTo>
                <a:cubicBezTo>
                  <a:pt x="122526" y="5052757"/>
                  <a:pt x="123941" y="5052501"/>
                  <a:pt x="123524" y="5050375"/>
                </a:cubicBezTo>
                <a:lnTo>
                  <a:pt x="126021" y="5050375"/>
                </a:lnTo>
                <a:cubicBezTo>
                  <a:pt x="121194" y="5041186"/>
                  <a:pt x="127020" y="5041016"/>
                  <a:pt x="128518" y="5032508"/>
                </a:cubicBezTo>
                <a:cubicBezTo>
                  <a:pt x="125189" y="5030806"/>
                  <a:pt x="123857" y="5027063"/>
                  <a:pt x="123524" y="5022298"/>
                </a:cubicBezTo>
                <a:cubicBezTo>
                  <a:pt x="136009" y="5015917"/>
                  <a:pt x="115784" y="4999158"/>
                  <a:pt x="126021" y="4986566"/>
                </a:cubicBezTo>
                <a:cubicBezTo>
                  <a:pt x="127935" y="4985970"/>
                  <a:pt x="128934" y="4984439"/>
                  <a:pt x="128518" y="4981461"/>
                </a:cubicBezTo>
                <a:lnTo>
                  <a:pt x="133512" y="4981461"/>
                </a:lnTo>
                <a:cubicBezTo>
                  <a:pt x="136674" y="4976952"/>
                  <a:pt x="138339" y="4957639"/>
                  <a:pt x="133512" y="4953385"/>
                </a:cubicBezTo>
                <a:cubicBezTo>
                  <a:pt x="132929" y="4955342"/>
                  <a:pt x="133429" y="4958489"/>
                  <a:pt x="131015" y="4958489"/>
                </a:cubicBezTo>
                <a:cubicBezTo>
                  <a:pt x="131181" y="4954065"/>
                  <a:pt x="130432" y="4950577"/>
                  <a:pt x="128518" y="4948280"/>
                </a:cubicBezTo>
                <a:cubicBezTo>
                  <a:pt x="133845" y="4946664"/>
                  <a:pt x="130848" y="4932541"/>
                  <a:pt x="128518" y="4930413"/>
                </a:cubicBezTo>
                <a:cubicBezTo>
                  <a:pt x="128518" y="4927861"/>
                  <a:pt x="126521" y="4927351"/>
                  <a:pt x="126021" y="4925308"/>
                </a:cubicBezTo>
                <a:cubicBezTo>
                  <a:pt x="126021" y="4922756"/>
                  <a:pt x="128019" y="4922246"/>
                  <a:pt x="128518" y="4920204"/>
                </a:cubicBezTo>
                <a:cubicBezTo>
                  <a:pt x="140503" y="4917396"/>
                  <a:pt x="135343" y="4899445"/>
                  <a:pt x="128518" y="4894680"/>
                </a:cubicBezTo>
                <a:cubicBezTo>
                  <a:pt x="127686" y="4885321"/>
                  <a:pt x="125688" y="4877154"/>
                  <a:pt x="121028" y="4871709"/>
                </a:cubicBezTo>
                <a:cubicBezTo>
                  <a:pt x="126354" y="4865158"/>
                  <a:pt x="118697" y="4857246"/>
                  <a:pt x="123524" y="4853843"/>
                </a:cubicBezTo>
                <a:cubicBezTo>
                  <a:pt x="127186" y="4853331"/>
                  <a:pt x="125772" y="4847716"/>
                  <a:pt x="126021" y="4843632"/>
                </a:cubicBezTo>
                <a:lnTo>
                  <a:pt x="131015" y="4843632"/>
                </a:lnTo>
                <a:cubicBezTo>
                  <a:pt x="133345" y="4834955"/>
                  <a:pt x="144664" y="4833764"/>
                  <a:pt x="138505" y="4823213"/>
                </a:cubicBezTo>
                <a:cubicBezTo>
                  <a:pt x="141585" y="4822959"/>
                  <a:pt x="144415" y="4822449"/>
                  <a:pt x="143499" y="4818109"/>
                </a:cubicBezTo>
                <a:cubicBezTo>
                  <a:pt x="142001" y="4817938"/>
                  <a:pt x="140586" y="4817769"/>
                  <a:pt x="141002" y="4815557"/>
                </a:cubicBezTo>
                <a:cubicBezTo>
                  <a:pt x="142584" y="4803561"/>
                  <a:pt x="156150" y="4803816"/>
                  <a:pt x="158480" y="4792585"/>
                </a:cubicBezTo>
                <a:cubicBezTo>
                  <a:pt x="156067" y="4789948"/>
                  <a:pt x="153570" y="4787396"/>
                  <a:pt x="150990" y="4784928"/>
                </a:cubicBezTo>
                <a:cubicBezTo>
                  <a:pt x="147993" y="4780334"/>
                  <a:pt x="150574" y="4770124"/>
                  <a:pt x="145996" y="4767062"/>
                </a:cubicBezTo>
                <a:cubicBezTo>
                  <a:pt x="140836" y="4766381"/>
                  <a:pt x="145330" y="4755831"/>
                  <a:pt x="141002" y="4754300"/>
                </a:cubicBezTo>
                <a:cubicBezTo>
                  <a:pt x="139504" y="4749025"/>
                  <a:pt x="144082" y="4737539"/>
                  <a:pt x="138505" y="4736433"/>
                </a:cubicBezTo>
                <a:lnTo>
                  <a:pt x="138505" y="4731328"/>
                </a:lnTo>
                <a:cubicBezTo>
                  <a:pt x="138672" y="4729797"/>
                  <a:pt x="138922" y="4728266"/>
                  <a:pt x="141002" y="4728776"/>
                </a:cubicBezTo>
                <a:lnTo>
                  <a:pt x="141002" y="4723672"/>
                </a:lnTo>
                <a:cubicBezTo>
                  <a:pt x="144581" y="4723076"/>
                  <a:pt x="145247" y="4719502"/>
                  <a:pt x="148493" y="4718567"/>
                </a:cubicBezTo>
                <a:cubicBezTo>
                  <a:pt x="156067" y="4711420"/>
                  <a:pt x="146912" y="4699934"/>
                  <a:pt x="141002" y="4698147"/>
                </a:cubicBezTo>
                <a:cubicBezTo>
                  <a:pt x="141751" y="4693128"/>
                  <a:pt x="137590" y="4693128"/>
                  <a:pt x="136009" y="4690491"/>
                </a:cubicBezTo>
                <a:cubicBezTo>
                  <a:pt x="135842" y="4688960"/>
                  <a:pt x="135676" y="4687428"/>
                  <a:pt x="133512" y="4687938"/>
                </a:cubicBezTo>
                <a:cubicBezTo>
                  <a:pt x="131348" y="4684195"/>
                  <a:pt x="129767" y="4679856"/>
                  <a:pt x="123524" y="4680281"/>
                </a:cubicBezTo>
                <a:cubicBezTo>
                  <a:pt x="123108" y="4676453"/>
                  <a:pt x="124440" y="4670837"/>
                  <a:pt x="121028" y="4670072"/>
                </a:cubicBezTo>
                <a:cubicBezTo>
                  <a:pt x="114120" y="4666923"/>
                  <a:pt x="117199" y="4662670"/>
                  <a:pt x="118531" y="4657309"/>
                </a:cubicBezTo>
                <a:cubicBezTo>
                  <a:pt x="122026" y="4641825"/>
                  <a:pt x="132763" y="4624129"/>
                  <a:pt x="128518" y="4608815"/>
                </a:cubicBezTo>
                <a:cubicBezTo>
                  <a:pt x="133512" y="4606007"/>
                  <a:pt x="125439" y="4595117"/>
                  <a:pt x="128518" y="4585843"/>
                </a:cubicBezTo>
                <a:cubicBezTo>
                  <a:pt x="124357" y="4579717"/>
                  <a:pt x="121777" y="4573763"/>
                  <a:pt x="113537" y="4578186"/>
                </a:cubicBezTo>
                <a:cubicBezTo>
                  <a:pt x="113870" y="4575209"/>
                  <a:pt x="117948" y="4572401"/>
                  <a:pt x="113537" y="4570529"/>
                </a:cubicBezTo>
                <a:cubicBezTo>
                  <a:pt x="112039" y="4565254"/>
                  <a:pt x="117615" y="4552833"/>
                  <a:pt x="108543" y="4555215"/>
                </a:cubicBezTo>
                <a:lnTo>
                  <a:pt x="108543" y="4552663"/>
                </a:lnTo>
                <a:cubicBezTo>
                  <a:pt x="109792" y="4544665"/>
                  <a:pt x="103133" y="4542708"/>
                  <a:pt x="108543" y="4537348"/>
                </a:cubicBezTo>
                <a:cubicBezTo>
                  <a:pt x="108377" y="4532924"/>
                  <a:pt x="109126" y="4529436"/>
                  <a:pt x="111040" y="4527139"/>
                </a:cubicBezTo>
                <a:cubicBezTo>
                  <a:pt x="113953" y="4526713"/>
                  <a:pt x="113787" y="4523140"/>
                  <a:pt x="113537" y="4519482"/>
                </a:cubicBezTo>
                <a:cubicBezTo>
                  <a:pt x="116783" y="4519482"/>
                  <a:pt x="116700" y="4512420"/>
                  <a:pt x="113537" y="4511825"/>
                </a:cubicBezTo>
                <a:cubicBezTo>
                  <a:pt x="113787" y="4508932"/>
                  <a:pt x="109875" y="4507826"/>
                  <a:pt x="113537" y="4506720"/>
                </a:cubicBezTo>
                <a:cubicBezTo>
                  <a:pt x="128352" y="4504593"/>
                  <a:pt x="124107" y="4474730"/>
                  <a:pt x="116034" y="4468434"/>
                </a:cubicBezTo>
                <a:cubicBezTo>
                  <a:pt x="117366" y="4459416"/>
                  <a:pt x="112039" y="4457290"/>
                  <a:pt x="108543" y="4453120"/>
                </a:cubicBezTo>
                <a:cubicBezTo>
                  <a:pt x="109376" y="4447164"/>
                  <a:pt x="108127" y="4443336"/>
                  <a:pt x="106046" y="4440358"/>
                </a:cubicBezTo>
                <a:cubicBezTo>
                  <a:pt x="104715" y="4434573"/>
                  <a:pt x="112372" y="4427426"/>
                  <a:pt x="108543" y="4422492"/>
                </a:cubicBezTo>
                <a:cubicBezTo>
                  <a:pt x="107961" y="4420535"/>
                  <a:pt x="108460" y="4417387"/>
                  <a:pt x="106046" y="4417387"/>
                </a:cubicBezTo>
                <a:cubicBezTo>
                  <a:pt x="98806" y="4415175"/>
                  <a:pt x="103217" y="4413558"/>
                  <a:pt x="103550" y="4407178"/>
                </a:cubicBezTo>
                <a:cubicBezTo>
                  <a:pt x="95560" y="4409390"/>
                  <a:pt x="98389" y="4400541"/>
                  <a:pt x="93562" y="4399520"/>
                </a:cubicBezTo>
                <a:cubicBezTo>
                  <a:pt x="94145" y="4394671"/>
                  <a:pt x="90732" y="4393905"/>
                  <a:pt x="91065" y="4389311"/>
                </a:cubicBezTo>
                <a:cubicBezTo>
                  <a:pt x="96808" y="4384973"/>
                  <a:pt x="96975" y="4374932"/>
                  <a:pt x="98556" y="4366340"/>
                </a:cubicBezTo>
                <a:cubicBezTo>
                  <a:pt x="107045" y="4363617"/>
                  <a:pt x="91648" y="4365574"/>
                  <a:pt x="96059" y="4358683"/>
                </a:cubicBezTo>
                <a:cubicBezTo>
                  <a:pt x="101552" y="4357066"/>
                  <a:pt x="103966" y="4365914"/>
                  <a:pt x="103550" y="4356130"/>
                </a:cubicBezTo>
                <a:cubicBezTo>
                  <a:pt x="107212" y="4355620"/>
                  <a:pt x="105880" y="4350005"/>
                  <a:pt x="106046" y="4345921"/>
                </a:cubicBezTo>
                <a:lnTo>
                  <a:pt x="98556" y="4345921"/>
                </a:lnTo>
                <a:cubicBezTo>
                  <a:pt x="98473" y="4342432"/>
                  <a:pt x="99721" y="4340306"/>
                  <a:pt x="101053" y="4338263"/>
                </a:cubicBezTo>
                <a:cubicBezTo>
                  <a:pt x="94395" y="4336561"/>
                  <a:pt x="93562" y="4328905"/>
                  <a:pt x="88569" y="4325502"/>
                </a:cubicBezTo>
                <a:cubicBezTo>
                  <a:pt x="93729" y="4316313"/>
                  <a:pt x="94478" y="4297765"/>
                  <a:pt x="93562" y="4287216"/>
                </a:cubicBezTo>
                <a:cubicBezTo>
                  <a:pt x="94145" y="4283557"/>
                  <a:pt x="97640" y="4282877"/>
                  <a:pt x="98556" y="4279559"/>
                </a:cubicBezTo>
                <a:cubicBezTo>
                  <a:pt x="90400" y="4277688"/>
                  <a:pt x="92564" y="4265265"/>
                  <a:pt x="88569" y="4259140"/>
                </a:cubicBezTo>
                <a:cubicBezTo>
                  <a:pt x="87986" y="4257184"/>
                  <a:pt x="86488" y="4256162"/>
                  <a:pt x="83575" y="4256588"/>
                </a:cubicBezTo>
                <a:cubicBezTo>
                  <a:pt x="85739" y="4248420"/>
                  <a:pt x="81411" y="4246889"/>
                  <a:pt x="78581" y="4243826"/>
                </a:cubicBezTo>
                <a:lnTo>
                  <a:pt x="78581" y="4241273"/>
                </a:lnTo>
                <a:cubicBezTo>
                  <a:pt x="80662" y="4228937"/>
                  <a:pt x="90316" y="4224342"/>
                  <a:pt x="93562" y="4213198"/>
                </a:cubicBezTo>
                <a:cubicBezTo>
                  <a:pt x="91648" y="4203243"/>
                  <a:pt x="89234" y="4193800"/>
                  <a:pt x="83575" y="4187673"/>
                </a:cubicBezTo>
                <a:cubicBezTo>
                  <a:pt x="83159" y="4184696"/>
                  <a:pt x="83991" y="4180442"/>
                  <a:pt x="81078" y="4180017"/>
                </a:cubicBezTo>
                <a:cubicBezTo>
                  <a:pt x="83908" y="4160959"/>
                  <a:pt x="70342" y="4158661"/>
                  <a:pt x="68594" y="4144283"/>
                </a:cubicBezTo>
                <a:cubicBezTo>
                  <a:pt x="65681" y="4133138"/>
                  <a:pt x="69260" y="4131181"/>
                  <a:pt x="66097" y="4121312"/>
                </a:cubicBezTo>
                <a:cubicBezTo>
                  <a:pt x="69509" y="4111187"/>
                  <a:pt x="79247" y="4107529"/>
                  <a:pt x="83575" y="4098341"/>
                </a:cubicBezTo>
                <a:lnTo>
                  <a:pt x="83575" y="4093236"/>
                </a:lnTo>
                <a:cubicBezTo>
                  <a:pt x="88319" y="4093831"/>
                  <a:pt x="89068" y="4090343"/>
                  <a:pt x="93562" y="4090683"/>
                </a:cubicBezTo>
                <a:cubicBezTo>
                  <a:pt x="94145" y="4085834"/>
                  <a:pt x="90732" y="4085068"/>
                  <a:pt x="91065" y="4080474"/>
                </a:cubicBezTo>
                <a:cubicBezTo>
                  <a:pt x="94228" y="4079453"/>
                  <a:pt x="96142" y="4077156"/>
                  <a:pt x="96059" y="4072817"/>
                </a:cubicBezTo>
                <a:cubicBezTo>
                  <a:pt x="94228" y="4064989"/>
                  <a:pt x="102884" y="4067882"/>
                  <a:pt x="101053" y="4060055"/>
                </a:cubicBezTo>
                <a:cubicBezTo>
                  <a:pt x="101053" y="4057503"/>
                  <a:pt x="99055" y="4056992"/>
                  <a:pt x="98556" y="4054950"/>
                </a:cubicBezTo>
                <a:cubicBezTo>
                  <a:pt x="94228" y="4046272"/>
                  <a:pt x="96808" y="4036233"/>
                  <a:pt x="98556" y="4026874"/>
                </a:cubicBezTo>
                <a:cubicBezTo>
                  <a:pt x="96642" y="4026278"/>
                  <a:pt x="93562" y="4026789"/>
                  <a:pt x="93562" y="4024322"/>
                </a:cubicBezTo>
                <a:lnTo>
                  <a:pt x="93562" y="4021769"/>
                </a:lnTo>
                <a:cubicBezTo>
                  <a:pt x="99055" y="4021429"/>
                  <a:pt x="98889" y="4015304"/>
                  <a:pt x="98556" y="4009008"/>
                </a:cubicBezTo>
                <a:cubicBezTo>
                  <a:pt x="99555" y="4005349"/>
                  <a:pt x="101552" y="4004668"/>
                  <a:pt x="98556" y="4001350"/>
                </a:cubicBezTo>
                <a:cubicBezTo>
                  <a:pt x="100637" y="3998372"/>
                  <a:pt x="101885" y="3994544"/>
                  <a:pt x="101053" y="3988588"/>
                </a:cubicBezTo>
                <a:cubicBezTo>
                  <a:pt x="102551" y="3988419"/>
                  <a:pt x="103966" y="3988163"/>
                  <a:pt x="103550" y="3986037"/>
                </a:cubicBezTo>
                <a:cubicBezTo>
                  <a:pt x="102218" y="3975827"/>
                  <a:pt x="102218" y="3978379"/>
                  <a:pt x="103550" y="3968170"/>
                </a:cubicBezTo>
                <a:lnTo>
                  <a:pt x="103550" y="3965618"/>
                </a:lnTo>
                <a:cubicBezTo>
                  <a:pt x="103466" y="3953536"/>
                  <a:pt x="112622" y="3940519"/>
                  <a:pt x="108543" y="3932437"/>
                </a:cubicBezTo>
                <a:cubicBezTo>
                  <a:pt x="109126" y="3930480"/>
                  <a:pt x="108627" y="3927332"/>
                  <a:pt x="111040" y="3927332"/>
                </a:cubicBezTo>
                <a:cubicBezTo>
                  <a:pt x="113204" y="3917463"/>
                  <a:pt x="104965" y="3918229"/>
                  <a:pt x="103550" y="3912018"/>
                </a:cubicBezTo>
                <a:cubicBezTo>
                  <a:pt x="103383" y="3908784"/>
                  <a:pt x="100387" y="3908444"/>
                  <a:pt x="101053" y="3904360"/>
                </a:cubicBezTo>
                <a:cubicBezTo>
                  <a:pt x="101053" y="3901807"/>
                  <a:pt x="103050" y="3901297"/>
                  <a:pt x="103550" y="3899256"/>
                </a:cubicBezTo>
                <a:cubicBezTo>
                  <a:pt x="102801" y="3894236"/>
                  <a:pt x="106962" y="3894236"/>
                  <a:pt x="108543" y="3891598"/>
                </a:cubicBezTo>
                <a:cubicBezTo>
                  <a:pt x="115285" y="3888621"/>
                  <a:pt x="108543" y="3878327"/>
                  <a:pt x="108543" y="3873732"/>
                </a:cubicBezTo>
                <a:cubicBezTo>
                  <a:pt x="108377" y="3868967"/>
                  <a:pt x="110458" y="3868287"/>
                  <a:pt x="113537" y="3871180"/>
                </a:cubicBezTo>
                <a:cubicBezTo>
                  <a:pt x="111456" y="3863948"/>
                  <a:pt x="117033" y="3864544"/>
                  <a:pt x="116034" y="3858418"/>
                </a:cubicBezTo>
                <a:cubicBezTo>
                  <a:pt x="112455" y="3857823"/>
                  <a:pt x="111789" y="3854249"/>
                  <a:pt x="108543" y="3853314"/>
                </a:cubicBezTo>
                <a:cubicBezTo>
                  <a:pt x="109709" y="3840891"/>
                  <a:pt x="119446" y="3837233"/>
                  <a:pt x="121028" y="3825237"/>
                </a:cubicBezTo>
                <a:lnTo>
                  <a:pt x="116034" y="3825237"/>
                </a:lnTo>
                <a:cubicBezTo>
                  <a:pt x="115867" y="3820812"/>
                  <a:pt x="116616" y="3817325"/>
                  <a:pt x="118531" y="3815028"/>
                </a:cubicBezTo>
                <a:cubicBezTo>
                  <a:pt x="112372" y="3815453"/>
                  <a:pt x="108127" y="3813751"/>
                  <a:pt x="106046" y="3809923"/>
                </a:cubicBezTo>
                <a:cubicBezTo>
                  <a:pt x="105297" y="3805498"/>
                  <a:pt x="114036" y="3796226"/>
                  <a:pt x="103550" y="3797161"/>
                </a:cubicBezTo>
                <a:lnTo>
                  <a:pt x="101053" y="3797161"/>
                </a:lnTo>
                <a:lnTo>
                  <a:pt x="101053" y="3794608"/>
                </a:lnTo>
                <a:cubicBezTo>
                  <a:pt x="101053" y="3789503"/>
                  <a:pt x="107877" y="3791375"/>
                  <a:pt x="106046" y="3784399"/>
                </a:cubicBezTo>
                <a:cubicBezTo>
                  <a:pt x="110624" y="3784059"/>
                  <a:pt x="107545" y="3775722"/>
                  <a:pt x="111040" y="3774189"/>
                </a:cubicBezTo>
                <a:cubicBezTo>
                  <a:pt x="114952" y="3764236"/>
                  <a:pt x="104548" y="3768914"/>
                  <a:pt x="103550" y="3763980"/>
                </a:cubicBezTo>
                <a:cubicBezTo>
                  <a:pt x="103466" y="3760492"/>
                  <a:pt x="104715" y="3758365"/>
                  <a:pt x="106046" y="3756323"/>
                </a:cubicBezTo>
                <a:cubicBezTo>
                  <a:pt x="101302" y="3756919"/>
                  <a:pt x="100553" y="3753431"/>
                  <a:pt x="96059" y="3753770"/>
                </a:cubicBezTo>
                <a:cubicBezTo>
                  <a:pt x="95976" y="3745348"/>
                  <a:pt x="85489" y="3747560"/>
                  <a:pt x="83575" y="3741008"/>
                </a:cubicBezTo>
                <a:cubicBezTo>
                  <a:pt x="82992" y="3739052"/>
                  <a:pt x="81494" y="3738031"/>
                  <a:pt x="78581" y="3738457"/>
                </a:cubicBezTo>
                <a:cubicBezTo>
                  <a:pt x="77915" y="3731565"/>
                  <a:pt x="75419" y="3726460"/>
                  <a:pt x="71091" y="3723142"/>
                </a:cubicBezTo>
                <a:cubicBezTo>
                  <a:pt x="74004" y="3719399"/>
                  <a:pt x="74004" y="3716676"/>
                  <a:pt x="71091" y="3712933"/>
                </a:cubicBezTo>
                <a:cubicBezTo>
                  <a:pt x="69010" y="3691238"/>
                  <a:pt x="58190" y="3678476"/>
                  <a:pt x="56110" y="3656780"/>
                </a:cubicBezTo>
                <a:lnTo>
                  <a:pt x="56110" y="3649123"/>
                </a:lnTo>
                <a:cubicBezTo>
                  <a:pt x="63767" y="3646656"/>
                  <a:pt x="55028" y="3640531"/>
                  <a:pt x="53613" y="3638913"/>
                </a:cubicBezTo>
                <a:cubicBezTo>
                  <a:pt x="52614" y="3632788"/>
                  <a:pt x="58190" y="3633384"/>
                  <a:pt x="56110" y="3626152"/>
                </a:cubicBezTo>
                <a:cubicBezTo>
                  <a:pt x="58773" y="3619515"/>
                  <a:pt x="66929" y="3618495"/>
                  <a:pt x="68594" y="3610838"/>
                </a:cubicBezTo>
                <a:lnTo>
                  <a:pt x="68594" y="3608285"/>
                </a:lnTo>
                <a:cubicBezTo>
                  <a:pt x="74420" y="3604457"/>
                  <a:pt x="72422" y="3602075"/>
                  <a:pt x="71091" y="3595523"/>
                </a:cubicBezTo>
                <a:lnTo>
                  <a:pt x="71091" y="3590419"/>
                </a:lnTo>
                <a:cubicBezTo>
                  <a:pt x="70841" y="3587526"/>
                  <a:pt x="74753" y="3586420"/>
                  <a:pt x="71091" y="3585314"/>
                </a:cubicBezTo>
                <a:lnTo>
                  <a:pt x="71091" y="3575104"/>
                </a:lnTo>
                <a:cubicBezTo>
                  <a:pt x="73920" y="3564555"/>
                  <a:pt x="65847" y="3565151"/>
                  <a:pt x="66097" y="3557238"/>
                </a:cubicBezTo>
                <a:cubicBezTo>
                  <a:pt x="68011" y="3556643"/>
                  <a:pt x="71091" y="3557153"/>
                  <a:pt x="71091" y="3554686"/>
                </a:cubicBezTo>
                <a:cubicBezTo>
                  <a:pt x="67179" y="3554005"/>
                  <a:pt x="69343" y="3549071"/>
                  <a:pt x="71091" y="3547028"/>
                </a:cubicBezTo>
                <a:lnTo>
                  <a:pt x="68594" y="3547028"/>
                </a:lnTo>
                <a:cubicBezTo>
                  <a:pt x="60937" y="3535968"/>
                  <a:pt x="75169" y="3523802"/>
                  <a:pt x="71091" y="3511295"/>
                </a:cubicBezTo>
                <a:cubicBezTo>
                  <a:pt x="74420" y="3509594"/>
                  <a:pt x="75751" y="3505851"/>
                  <a:pt x="76084" y="3501086"/>
                </a:cubicBezTo>
                <a:cubicBezTo>
                  <a:pt x="76001" y="3497598"/>
                  <a:pt x="77250" y="3495471"/>
                  <a:pt x="78581" y="3493428"/>
                </a:cubicBezTo>
                <a:cubicBezTo>
                  <a:pt x="81494" y="3489600"/>
                  <a:pt x="80745" y="3482028"/>
                  <a:pt x="88569" y="3483219"/>
                </a:cubicBezTo>
                <a:lnTo>
                  <a:pt x="88569" y="3478114"/>
                </a:lnTo>
                <a:cubicBezTo>
                  <a:pt x="93063" y="3471649"/>
                  <a:pt x="100886" y="3468586"/>
                  <a:pt x="98556" y="3455144"/>
                </a:cubicBezTo>
                <a:cubicBezTo>
                  <a:pt x="100637" y="3452166"/>
                  <a:pt x="101885" y="3448336"/>
                  <a:pt x="101053" y="3442381"/>
                </a:cubicBezTo>
                <a:lnTo>
                  <a:pt x="101053" y="3439829"/>
                </a:lnTo>
                <a:cubicBezTo>
                  <a:pt x="91565" y="3443573"/>
                  <a:pt x="100553" y="3428428"/>
                  <a:pt x="91065" y="3432172"/>
                </a:cubicBezTo>
                <a:cubicBezTo>
                  <a:pt x="84407" y="3417198"/>
                  <a:pt x="92813" y="3391079"/>
                  <a:pt x="93562" y="3383677"/>
                </a:cubicBezTo>
                <a:cubicBezTo>
                  <a:pt x="97474" y="3379253"/>
                  <a:pt x="96891" y="3370064"/>
                  <a:pt x="98556" y="3363258"/>
                </a:cubicBezTo>
                <a:cubicBezTo>
                  <a:pt x="98556" y="3359855"/>
                  <a:pt x="94145" y="3360961"/>
                  <a:pt x="93562" y="3358154"/>
                </a:cubicBezTo>
                <a:cubicBezTo>
                  <a:pt x="95477" y="3357558"/>
                  <a:pt x="96475" y="3356026"/>
                  <a:pt x="96059" y="3353049"/>
                </a:cubicBezTo>
                <a:cubicBezTo>
                  <a:pt x="100470" y="3350752"/>
                  <a:pt x="100637" y="3344115"/>
                  <a:pt x="103550" y="3340287"/>
                </a:cubicBezTo>
                <a:cubicBezTo>
                  <a:pt x="104382" y="3340287"/>
                  <a:pt x="104881" y="3339181"/>
                  <a:pt x="106046" y="3338160"/>
                </a:cubicBezTo>
                <a:cubicBezTo>
                  <a:pt x="108543" y="3335948"/>
                  <a:pt x="108377" y="3327270"/>
                  <a:pt x="106046" y="3324973"/>
                </a:cubicBezTo>
                <a:cubicBezTo>
                  <a:pt x="98473" y="3325908"/>
                  <a:pt x="100886" y="3316634"/>
                  <a:pt x="98556" y="3312210"/>
                </a:cubicBezTo>
                <a:cubicBezTo>
                  <a:pt x="104049" y="3311870"/>
                  <a:pt x="103883" y="3305745"/>
                  <a:pt x="103550" y="3299449"/>
                </a:cubicBezTo>
                <a:cubicBezTo>
                  <a:pt x="96142" y="3294259"/>
                  <a:pt x="90816" y="3286943"/>
                  <a:pt x="93562" y="3271373"/>
                </a:cubicBezTo>
                <a:cubicBezTo>
                  <a:pt x="94395" y="3267545"/>
                  <a:pt x="93479" y="3258611"/>
                  <a:pt x="91065" y="3258611"/>
                </a:cubicBezTo>
                <a:cubicBezTo>
                  <a:pt x="90649" y="3255633"/>
                  <a:pt x="91482" y="3251379"/>
                  <a:pt x="88569" y="3250954"/>
                </a:cubicBezTo>
                <a:cubicBezTo>
                  <a:pt x="87237" y="3247210"/>
                  <a:pt x="84907" y="3244573"/>
                  <a:pt x="83575" y="3240745"/>
                </a:cubicBezTo>
                <a:cubicBezTo>
                  <a:pt x="82992" y="3238787"/>
                  <a:pt x="83492" y="3235639"/>
                  <a:pt x="81078" y="3235639"/>
                </a:cubicBezTo>
                <a:cubicBezTo>
                  <a:pt x="80495" y="3230790"/>
                  <a:pt x="83908" y="3230024"/>
                  <a:pt x="83575" y="3225430"/>
                </a:cubicBezTo>
                <a:cubicBezTo>
                  <a:pt x="73754" y="3229514"/>
                  <a:pt x="82743" y="3214370"/>
                  <a:pt x="76084" y="3215220"/>
                </a:cubicBezTo>
                <a:cubicBezTo>
                  <a:pt x="76084" y="3212668"/>
                  <a:pt x="74087" y="3212158"/>
                  <a:pt x="73587" y="3210116"/>
                </a:cubicBezTo>
                <a:cubicBezTo>
                  <a:pt x="73171" y="3202884"/>
                  <a:pt x="69010" y="3199481"/>
                  <a:pt x="68594" y="3192249"/>
                </a:cubicBezTo>
                <a:cubicBezTo>
                  <a:pt x="68011" y="3190293"/>
                  <a:pt x="68511" y="3187145"/>
                  <a:pt x="66097" y="3187145"/>
                </a:cubicBezTo>
                <a:lnTo>
                  <a:pt x="66097" y="3182039"/>
                </a:lnTo>
                <a:cubicBezTo>
                  <a:pt x="64765" y="3179573"/>
                  <a:pt x="64183" y="3177105"/>
                  <a:pt x="63850" y="3174893"/>
                </a:cubicBezTo>
                <a:cubicBezTo>
                  <a:pt x="64183" y="3172936"/>
                  <a:pt x="65764" y="3171575"/>
                  <a:pt x="66680" y="3166725"/>
                </a:cubicBezTo>
                <a:cubicBezTo>
                  <a:pt x="64849" y="3165024"/>
                  <a:pt x="65265" y="3164173"/>
                  <a:pt x="63600" y="3164173"/>
                </a:cubicBezTo>
                <a:cubicBezTo>
                  <a:pt x="63600" y="3160770"/>
                  <a:pt x="68011" y="3161876"/>
                  <a:pt x="68594" y="3159069"/>
                </a:cubicBezTo>
                <a:cubicBezTo>
                  <a:pt x="73587" y="3154219"/>
                  <a:pt x="72838" y="3150135"/>
                  <a:pt x="71091" y="3143755"/>
                </a:cubicBezTo>
                <a:cubicBezTo>
                  <a:pt x="80079" y="3133630"/>
                  <a:pt x="66180" y="3125122"/>
                  <a:pt x="63600" y="3118230"/>
                </a:cubicBezTo>
                <a:cubicBezTo>
                  <a:pt x="71257" y="3114658"/>
                  <a:pt x="61769" y="3086751"/>
                  <a:pt x="61103" y="3074840"/>
                </a:cubicBezTo>
                <a:cubicBezTo>
                  <a:pt x="63101" y="3065992"/>
                  <a:pt x="57358" y="3065056"/>
                  <a:pt x="58606" y="3056974"/>
                </a:cubicBezTo>
                <a:lnTo>
                  <a:pt x="56110" y="3056974"/>
                </a:lnTo>
                <a:cubicBezTo>
                  <a:pt x="57108" y="3045744"/>
                  <a:pt x="55444" y="3037235"/>
                  <a:pt x="51116" y="3031450"/>
                </a:cubicBezTo>
                <a:cubicBezTo>
                  <a:pt x="51532" y="3025069"/>
                  <a:pt x="47204" y="3023537"/>
                  <a:pt x="46122" y="3018688"/>
                </a:cubicBezTo>
                <a:cubicBezTo>
                  <a:pt x="46871" y="3009414"/>
                  <a:pt x="45706" y="3002098"/>
                  <a:pt x="43625" y="2995717"/>
                </a:cubicBezTo>
                <a:cubicBezTo>
                  <a:pt x="40879" y="2990868"/>
                  <a:pt x="40463" y="2983721"/>
                  <a:pt x="38632" y="2977850"/>
                </a:cubicBezTo>
                <a:cubicBezTo>
                  <a:pt x="38548" y="2965003"/>
                  <a:pt x="50866" y="2954113"/>
                  <a:pt x="46122" y="2944670"/>
                </a:cubicBezTo>
                <a:cubicBezTo>
                  <a:pt x="51532" y="2935481"/>
                  <a:pt x="63267" y="2911829"/>
                  <a:pt x="51116" y="2914041"/>
                </a:cubicBezTo>
                <a:cubicBezTo>
                  <a:pt x="55527" y="2908681"/>
                  <a:pt x="56775" y="2906469"/>
                  <a:pt x="53613" y="2898727"/>
                </a:cubicBezTo>
                <a:cubicBezTo>
                  <a:pt x="57441" y="2893452"/>
                  <a:pt x="57608" y="2876011"/>
                  <a:pt x="56110" y="2873203"/>
                </a:cubicBezTo>
                <a:cubicBezTo>
                  <a:pt x="56526" y="2861717"/>
                  <a:pt x="56692" y="2850487"/>
                  <a:pt x="48619" y="2847680"/>
                </a:cubicBezTo>
                <a:cubicBezTo>
                  <a:pt x="46538" y="2840447"/>
                  <a:pt x="52115" y="2841043"/>
                  <a:pt x="51116" y="2834917"/>
                </a:cubicBezTo>
                <a:cubicBezTo>
                  <a:pt x="50700" y="2831939"/>
                  <a:pt x="51532" y="2827686"/>
                  <a:pt x="48619" y="2827260"/>
                </a:cubicBezTo>
                <a:lnTo>
                  <a:pt x="48619" y="2822156"/>
                </a:lnTo>
                <a:cubicBezTo>
                  <a:pt x="49285" y="2808713"/>
                  <a:pt x="38216" y="2807352"/>
                  <a:pt x="36135" y="2796632"/>
                </a:cubicBezTo>
                <a:cubicBezTo>
                  <a:pt x="44541" y="2795611"/>
                  <a:pt x="29477" y="2786762"/>
                  <a:pt x="41129" y="2788974"/>
                </a:cubicBezTo>
                <a:cubicBezTo>
                  <a:pt x="42960" y="2781147"/>
                  <a:pt x="38632" y="2779701"/>
                  <a:pt x="38632" y="2773660"/>
                </a:cubicBezTo>
                <a:cubicBezTo>
                  <a:pt x="41545" y="2773235"/>
                  <a:pt x="41378" y="2769663"/>
                  <a:pt x="41129" y="2766004"/>
                </a:cubicBezTo>
                <a:cubicBezTo>
                  <a:pt x="44291" y="2764983"/>
                  <a:pt x="56110" y="2764387"/>
                  <a:pt x="56110" y="2753241"/>
                </a:cubicBezTo>
                <a:cubicBezTo>
                  <a:pt x="60271" y="2750690"/>
                  <a:pt x="58856" y="2742436"/>
                  <a:pt x="61103" y="2737927"/>
                </a:cubicBezTo>
                <a:cubicBezTo>
                  <a:pt x="64849" y="2737502"/>
                  <a:pt x="70342" y="2738863"/>
                  <a:pt x="71091" y="2735375"/>
                </a:cubicBezTo>
                <a:cubicBezTo>
                  <a:pt x="70425" y="2726187"/>
                  <a:pt x="75668" y="2723038"/>
                  <a:pt x="76084" y="2714956"/>
                </a:cubicBezTo>
                <a:cubicBezTo>
                  <a:pt x="80745" y="2714360"/>
                  <a:pt x="74669" y="2710788"/>
                  <a:pt x="78581" y="2709851"/>
                </a:cubicBezTo>
                <a:cubicBezTo>
                  <a:pt x="82326" y="2707639"/>
                  <a:pt x="83908" y="2703386"/>
                  <a:pt x="83575" y="2697090"/>
                </a:cubicBezTo>
                <a:cubicBezTo>
                  <a:pt x="82576" y="2690965"/>
                  <a:pt x="88152" y="2691559"/>
                  <a:pt x="86072" y="2684328"/>
                </a:cubicBezTo>
                <a:cubicBezTo>
                  <a:pt x="87487" y="2684328"/>
                  <a:pt x="88901" y="2682286"/>
                  <a:pt x="86072" y="2681776"/>
                </a:cubicBezTo>
                <a:cubicBezTo>
                  <a:pt x="86072" y="2679223"/>
                  <a:pt x="88069" y="2678713"/>
                  <a:pt x="88569" y="2676670"/>
                </a:cubicBezTo>
                <a:cubicBezTo>
                  <a:pt x="95060" y="2670545"/>
                  <a:pt x="96725" y="2659485"/>
                  <a:pt x="96059" y="2646042"/>
                </a:cubicBezTo>
                <a:cubicBezTo>
                  <a:pt x="99471" y="2646127"/>
                  <a:pt x="101552" y="2644851"/>
                  <a:pt x="103550" y="2643490"/>
                </a:cubicBezTo>
                <a:lnTo>
                  <a:pt x="106046" y="2643490"/>
                </a:lnTo>
                <a:lnTo>
                  <a:pt x="106046" y="2633280"/>
                </a:lnTo>
                <a:cubicBezTo>
                  <a:pt x="110374" y="2633450"/>
                  <a:pt x="112455" y="2631324"/>
                  <a:pt x="113537" y="2628176"/>
                </a:cubicBezTo>
                <a:lnTo>
                  <a:pt x="111040" y="2628176"/>
                </a:lnTo>
                <a:cubicBezTo>
                  <a:pt x="114036" y="2619242"/>
                  <a:pt x="114702" y="2619753"/>
                  <a:pt x="116034" y="2612861"/>
                </a:cubicBezTo>
                <a:lnTo>
                  <a:pt x="116034" y="2607756"/>
                </a:lnTo>
                <a:cubicBezTo>
                  <a:pt x="115951" y="2601716"/>
                  <a:pt x="120362" y="2600269"/>
                  <a:pt x="118531" y="2592442"/>
                </a:cubicBezTo>
                <a:lnTo>
                  <a:pt x="118531" y="2587337"/>
                </a:lnTo>
                <a:cubicBezTo>
                  <a:pt x="122193" y="2586912"/>
                  <a:pt x="120861" y="2581212"/>
                  <a:pt x="121028" y="2577128"/>
                </a:cubicBezTo>
                <a:cubicBezTo>
                  <a:pt x="121360" y="2570832"/>
                  <a:pt x="119779" y="2566579"/>
                  <a:pt x="116034" y="2564366"/>
                </a:cubicBezTo>
                <a:cubicBezTo>
                  <a:pt x="110208" y="2555858"/>
                  <a:pt x="101386" y="2550413"/>
                  <a:pt x="91065" y="2546500"/>
                </a:cubicBezTo>
                <a:lnTo>
                  <a:pt x="91065" y="2533738"/>
                </a:lnTo>
                <a:cubicBezTo>
                  <a:pt x="90483" y="2530080"/>
                  <a:pt x="86987" y="2529484"/>
                  <a:pt x="86072" y="2526081"/>
                </a:cubicBezTo>
                <a:cubicBezTo>
                  <a:pt x="86488" y="2519700"/>
                  <a:pt x="80495" y="2519871"/>
                  <a:pt x="78581" y="2515872"/>
                </a:cubicBezTo>
                <a:cubicBezTo>
                  <a:pt x="75419" y="2509235"/>
                  <a:pt x="69426" y="2500557"/>
                  <a:pt x="66097" y="2500557"/>
                </a:cubicBezTo>
                <a:cubicBezTo>
                  <a:pt x="68594" y="2495452"/>
                  <a:pt x="77166" y="2496558"/>
                  <a:pt x="76084" y="2487796"/>
                </a:cubicBezTo>
                <a:cubicBezTo>
                  <a:pt x="77666" y="2479203"/>
                  <a:pt x="83242" y="2474692"/>
                  <a:pt x="81078" y="2462271"/>
                </a:cubicBezTo>
                <a:cubicBezTo>
                  <a:pt x="83325" y="2450956"/>
                  <a:pt x="80912" y="2435131"/>
                  <a:pt x="76084" y="2423986"/>
                </a:cubicBezTo>
                <a:cubicBezTo>
                  <a:pt x="72422" y="2423560"/>
                  <a:pt x="73754" y="2417860"/>
                  <a:pt x="73587" y="2413777"/>
                </a:cubicBezTo>
                <a:cubicBezTo>
                  <a:pt x="70675" y="2397356"/>
                  <a:pt x="70924" y="2361197"/>
                  <a:pt x="71091" y="2347415"/>
                </a:cubicBezTo>
                <a:lnTo>
                  <a:pt x="71091" y="2334653"/>
                </a:lnTo>
                <a:cubicBezTo>
                  <a:pt x="69010" y="2323677"/>
                  <a:pt x="79996" y="2308789"/>
                  <a:pt x="68594" y="2304025"/>
                </a:cubicBezTo>
                <a:cubicBezTo>
                  <a:pt x="65681" y="2303600"/>
                  <a:pt x="61519" y="2304450"/>
                  <a:pt x="61103" y="2301472"/>
                </a:cubicBezTo>
                <a:cubicBezTo>
                  <a:pt x="61936" y="2301472"/>
                  <a:pt x="62768" y="2301472"/>
                  <a:pt x="63600" y="2301472"/>
                </a:cubicBezTo>
                <a:cubicBezTo>
                  <a:pt x="65847" y="2293389"/>
                  <a:pt x="71091" y="2290242"/>
                  <a:pt x="66097" y="2281053"/>
                </a:cubicBezTo>
                <a:cubicBezTo>
                  <a:pt x="72922" y="2280968"/>
                  <a:pt x="72006" y="2269057"/>
                  <a:pt x="68594" y="2265739"/>
                </a:cubicBezTo>
                <a:cubicBezTo>
                  <a:pt x="68843" y="2261740"/>
                  <a:pt x="68261" y="2256890"/>
                  <a:pt x="73587" y="2258082"/>
                </a:cubicBezTo>
                <a:cubicBezTo>
                  <a:pt x="73671" y="2254593"/>
                  <a:pt x="72422" y="2252467"/>
                  <a:pt x="71091" y="2250425"/>
                </a:cubicBezTo>
                <a:cubicBezTo>
                  <a:pt x="68261" y="2242428"/>
                  <a:pt x="75002" y="2244214"/>
                  <a:pt x="76084" y="2240216"/>
                </a:cubicBezTo>
                <a:lnTo>
                  <a:pt x="76084" y="2224902"/>
                </a:lnTo>
                <a:cubicBezTo>
                  <a:pt x="78165" y="2217669"/>
                  <a:pt x="72589" y="2218265"/>
                  <a:pt x="73587" y="2212139"/>
                </a:cubicBezTo>
                <a:lnTo>
                  <a:pt x="78581" y="2212139"/>
                </a:lnTo>
                <a:cubicBezTo>
                  <a:pt x="80662" y="2204908"/>
                  <a:pt x="75086" y="2205503"/>
                  <a:pt x="76084" y="2199377"/>
                </a:cubicBezTo>
                <a:cubicBezTo>
                  <a:pt x="76833" y="2192486"/>
                  <a:pt x="79330" y="2187381"/>
                  <a:pt x="83575" y="2184063"/>
                </a:cubicBezTo>
                <a:lnTo>
                  <a:pt x="83575" y="2181511"/>
                </a:lnTo>
                <a:lnTo>
                  <a:pt x="86072" y="2181511"/>
                </a:lnTo>
                <a:cubicBezTo>
                  <a:pt x="79913" y="2174195"/>
                  <a:pt x="88735" y="2167473"/>
                  <a:pt x="86072" y="2166196"/>
                </a:cubicBezTo>
                <a:cubicBezTo>
                  <a:pt x="86654" y="2164240"/>
                  <a:pt x="88152" y="2163219"/>
                  <a:pt x="91065" y="2163644"/>
                </a:cubicBezTo>
                <a:lnTo>
                  <a:pt x="93562" y="2163644"/>
                </a:lnTo>
                <a:cubicBezTo>
                  <a:pt x="98389" y="2158709"/>
                  <a:pt x="90899" y="2153350"/>
                  <a:pt x="91065" y="2145777"/>
                </a:cubicBezTo>
                <a:cubicBezTo>
                  <a:pt x="98389" y="2143565"/>
                  <a:pt x="87820" y="2139311"/>
                  <a:pt x="91065" y="2133016"/>
                </a:cubicBezTo>
                <a:cubicBezTo>
                  <a:pt x="85156" y="2124678"/>
                  <a:pt x="88402" y="2101196"/>
                  <a:pt x="88569" y="2089626"/>
                </a:cubicBezTo>
                <a:cubicBezTo>
                  <a:pt x="88818" y="2085627"/>
                  <a:pt x="94894" y="2087583"/>
                  <a:pt x="93562" y="2081968"/>
                </a:cubicBezTo>
                <a:cubicBezTo>
                  <a:pt x="94644" y="2078650"/>
                  <a:pt x="93895" y="2077034"/>
                  <a:pt x="94894" y="2073716"/>
                </a:cubicBezTo>
                <a:cubicBezTo>
                  <a:pt x="95393" y="2073205"/>
                  <a:pt x="95893" y="2072609"/>
                  <a:pt x="96059" y="2071759"/>
                </a:cubicBezTo>
                <a:cubicBezTo>
                  <a:pt x="100970" y="2066909"/>
                  <a:pt x="100304" y="2062826"/>
                  <a:pt x="98556" y="2056445"/>
                </a:cubicBezTo>
                <a:cubicBezTo>
                  <a:pt x="98389" y="2054914"/>
                  <a:pt x="98223" y="2053467"/>
                  <a:pt x="96059" y="2053892"/>
                </a:cubicBezTo>
                <a:cubicBezTo>
                  <a:pt x="101053" y="2040790"/>
                  <a:pt x="108294" y="2027773"/>
                  <a:pt x="98556" y="2020711"/>
                </a:cubicBezTo>
                <a:cubicBezTo>
                  <a:pt x="96975" y="2019605"/>
                  <a:pt x="97224" y="2018330"/>
                  <a:pt x="96059" y="2018159"/>
                </a:cubicBezTo>
                <a:cubicBezTo>
                  <a:pt x="96309" y="2015266"/>
                  <a:pt x="92397" y="2014160"/>
                  <a:pt x="96059" y="2013054"/>
                </a:cubicBezTo>
                <a:lnTo>
                  <a:pt x="101053" y="2013054"/>
                </a:lnTo>
                <a:cubicBezTo>
                  <a:pt x="107212" y="2010076"/>
                  <a:pt x="94977" y="2002420"/>
                  <a:pt x="106046" y="2002845"/>
                </a:cubicBezTo>
                <a:cubicBezTo>
                  <a:pt x="108127" y="1995613"/>
                  <a:pt x="102551" y="1996208"/>
                  <a:pt x="103550" y="1990083"/>
                </a:cubicBezTo>
                <a:cubicBezTo>
                  <a:pt x="107128" y="1988637"/>
                  <a:pt x="109625" y="1986084"/>
                  <a:pt x="111040" y="1982426"/>
                </a:cubicBezTo>
                <a:lnTo>
                  <a:pt x="113537" y="1982426"/>
                </a:lnTo>
                <a:cubicBezTo>
                  <a:pt x="114369" y="1971621"/>
                  <a:pt x="132679" y="1975364"/>
                  <a:pt x="128518" y="1972216"/>
                </a:cubicBezTo>
                <a:cubicBezTo>
                  <a:pt x="125522" y="1971706"/>
                  <a:pt x="127020" y="1969408"/>
                  <a:pt x="128518" y="1967111"/>
                </a:cubicBezTo>
                <a:cubicBezTo>
                  <a:pt x="139171" y="1966942"/>
                  <a:pt x="140170" y="1956902"/>
                  <a:pt x="143499" y="1949245"/>
                </a:cubicBezTo>
                <a:cubicBezTo>
                  <a:pt x="140503" y="1941844"/>
                  <a:pt x="158480" y="1937589"/>
                  <a:pt x="145996" y="1936483"/>
                </a:cubicBezTo>
                <a:cubicBezTo>
                  <a:pt x="145996" y="1933931"/>
                  <a:pt x="148493" y="1933165"/>
                  <a:pt x="147993" y="1931124"/>
                </a:cubicBezTo>
                <a:cubicBezTo>
                  <a:pt x="151905" y="1930868"/>
                  <a:pt x="152072" y="1928231"/>
                  <a:pt x="150990" y="1926274"/>
                </a:cubicBezTo>
                <a:cubicBezTo>
                  <a:pt x="148992" y="1926444"/>
                  <a:pt x="152155" y="1922700"/>
                  <a:pt x="150574" y="1921425"/>
                </a:cubicBezTo>
                <a:cubicBezTo>
                  <a:pt x="149492" y="1920318"/>
                  <a:pt x="145996" y="1918616"/>
                  <a:pt x="148493" y="1918616"/>
                </a:cubicBezTo>
                <a:cubicBezTo>
                  <a:pt x="160145" y="1910194"/>
                  <a:pt x="147661" y="1897858"/>
                  <a:pt x="148493" y="1885436"/>
                </a:cubicBezTo>
                <a:cubicBezTo>
                  <a:pt x="151323" y="1876758"/>
                  <a:pt x="153903" y="1863145"/>
                  <a:pt x="148493" y="1849702"/>
                </a:cubicBezTo>
                <a:cubicBezTo>
                  <a:pt x="151988" y="1847151"/>
                  <a:pt x="166387" y="1842727"/>
                  <a:pt x="160977" y="1839493"/>
                </a:cubicBezTo>
                <a:cubicBezTo>
                  <a:pt x="159812" y="1831496"/>
                  <a:pt x="168634" y="1833707"/>
                  <a:pt x="165971" y="1824179"/>
                </a:cubicBezTo>
                <a:cubicBezTo>
                  <a:pt x="166553" y="1822222"/>
                  <a:pt x="168051" y="1821201"/>
                  <a:pt x="170964" y="1821627"/>
                </a:cubicBezTo>
                <a:cubicBezTo>
                  <a:pt x="171963" y="1811587"/>
                  <a:pt x="172712" y="1813799"/>
                  <a:pt x="175958" y="1803760"/>
                </a:cubicBezTo>
                <a:lnTo>
                  <a:pt x="183449" y="1803760"/>
                </a:lnTo>
                <a:cubicBezTo>
                  <a:pt x="198347" y="1798570"/>
                  <a:pt x="204505" y="1784533"/>
                  <a:pt x="208417" y="1768026"/>
                </a:cubicBezTo>
                <a:lnTo>
                  <a:pt x="208417" y="1752712"/>
                </a:lnTo>
                <a:lnTo>
                  <a:pt x="205920" y="1752712"/>
                </a:lnTo>
                <a:cubicBezTo>
                  <a:pt x="209333" y="1749480"/>
                  <a:pt x="209749" y="1740206"/>
                  <a:pt x="203423" y="1739951"/>
                </a:cubicBezTo>
                <a:cubicBezTo>
                  <a:pt x="203007" y="1736973"/>
                  <a:pt x="203840" y="1732719"/>
                  <a:pt x="200927" y="1732294"/>
                </a:cubicBezTo>
                <a:cubicBezTo>
                  <a:pt x="203756" y="1723361"/>
                  <a:pt x="202924" y="1698602"/>
                  <a:pt x="190939" y="1696561"/>
                </a:cubicBezTo>
                <a:cubicBezTo>
                  <a:pt x="185280" y="1695540"/>
                  <a:pt x="192271" y="1681587"/>
                  <a:pt x="180952" y="1686351"/>
                </a:cubicBezTo>
                <a:lnTo>
                  <a:pt x="173461" y="1686351"/>
                </a:lnTo>
                <a:cubicBezTo>
                  <a:pt x="173045" y="1683373"/>
                  <a:pt x="173877" y="1679119"/>
                  <a:pt x="170964" y="1678694"/>
                </a:cubicBezTo>
                <a:cubicBezTo>
                  <a:pt x="162059" y="1682693"/>
                  <a:pt x="169466" y="1670015"/>
                  <a:pt x="163474" y="1671037"/>
                </a:cubicBezTo>
                <a:lnTo>
                  <a:pt x="163474" y="1660827"/>
                </a:lnTo>
                <a:cubicBezTo>
                  <a:pt x="162558" y="1660743"/>
                  <a:pt x="161893" y="1660402"/>
                  <a:pt x="161310" y="1659977"/>
                </a:cubicBezTo>
                <a:cubicBezTo>
                  <a:pt x="161144" y="1659891"/>
                  <a:pt x="161060" y="1659721"/>
                  <a:pt x="160977" y="1659721"/>
                </a:cubicBezTo>
                <a:cubicBezTo>
                  <a:pt x="159729" y="1658785"/>
                  <a:pt x="158813" y="1657594"/>
                  <a:pt x="157565" y="1656659"/>
                </a:cubicBezTo>
                <a:cubicBezTo>
                  <a:pt x="157065" y="1656318"/>
                  <a:pt x="156566" y="1655978"/>
                  <a:pt x="155900" y="1655807"/>
                </a:cubicBezTo>
                <a:lnTo>
                  <a:pt x="153403" y="1655807"/>
                </a:lnTo>
                <a:cubicBezTo>
                  <a:pt x="140919" y="1642195"/>
                  <a:pt x="115534" y="1641770"/>
                  <a:pt x="105963" y="1625179"/>
                </a:cubicBezTo>
                <a:cubicBezTo>
                  <a:pt x="103217" y="1613864"/>
                  <a:pt x="110208" y="1612502"/>
                  <a:pt x="110957" y="1604760"/>
                </a:cubicBezTo>
                <a:cubicBezTo>
                  <a:pt x="105464" y="1600506"/>
                  <a:pt x="99555" y="1587660"/>
                  <a:pt x="103466" y="1581789"/>
                </a:cubicBezTo>
                <a:cubicBezTo>
                  <a:pt x="96891" y="1578130"/>
                  <a:pt x="98389" y="1566134"/>
                  <a:pt x="89900" y="1564263"/>
                </a:cubicBezTo>
                <a:cubicBezTo>
                  <a:pt x="88069" y="1562647"/>
                  <a:pt x="85988" y="1561540"/>
                  <a:pt x="83492" y="1561370"/>
                </a:cubicBezTo>
                <a:cubicBezTo>
                  <a:pt x="84990" y="1561200"/>
                  <a:pt x="86405" y="1561029"/>
                  <a:pt x="85988" y="1558817"/>
                </a:cubicBezTo>
                <a:cubicBezTo>
                  <a:pt x="87154" y="1550820"/>
                  <a:pt x="79247" y="1552096"/>
                  <a:pt x="78498" y="1546056"/>
                </a:cubicBezTo>
                <a:cubicBezTo>
                  <a:pt x="78498" y="1542653"/>
                  <a:pt x="82909" y="1543759"/>
                  <a:pt x="83492" y="1540951"/>
                </a:cubicBezTo>
                <a:cubicBezTo>
                  <a:pt x="81577" y="1540356"/>
                  <a:pt x="80579" y="1538824"/>
                  <a:pt x="80995" y="1535847"/>
                </a:cubicBezTo>
                <a:cubicBezTo>
                  <a:pt x="84574" y="1534400"/>
                  <a:pt x="87070" y="1531847"/>
                  <a:pt x="88485" y="1528189"/>
                </a:cubicBezTo>
                <a:cubicBezTo>
                  <a:pt x="90150" y="1521383"/>
                  <a:pt x="89484" y="1512280"/>
                  <a:pt x="93479" y="1507770"/>
                </a:cubicBezTo>
                <a:lnTo>
                  <a:pt x="95976" y="1507770"/>
                </a:lnTo>
                <a:cubicBezTo>
                  <a:pt x="99638" y="1502154"/>
                  <a:pt x="103550" y="1496795"/>
                  <a:pt x="103466" y="1487352"/>
                </a:cubicBezTo>
                <a:cubicBezTo>
                  <a:pt x="112538" y="1489818"/>
                  <a:pt x="105963" y="1476376"/>
                  <a:pt x="110957" y="1474590"/>
                </a:cubicBezTo>
                <a:lnTo>
                  <a:pt x="115951" y="1474590"/>
                </a:lnTo>
                <a:cubicBezTo>
                  <a:pt x="115118" y="1468633"/>
                  <a:pt x="116367" y="1464805"/>
                  <a:pt x="118447" y="1461827"/>
                </a:cubicBezTo>
                <a:cubicBezTo>
                  <a:pt x="117199" y="1461402"/>
                  <a:pt x="116034" y="1460806"/>
                  <a:pt x="114869" y="1460126"/>
                </a:cubicBezTo>
                <a:cubicBezTo>
                  <a:pt x="114702" y="1460040"/>
                  <a:pt x="114619" y="1459956"/>
                  <a:pt x="114536" y="1459956"/>
                </a:cubicBezTo>
                <a:cubicBezTo>
                  <a:pt x="113537" y="1459275"/>
                  <a:pt x="112455" y="1458509"/>
                  <a:pt x="111540" y="1457743"/>
                </a:cubicBezTo>
                <a:cubicBezTo>
                  <a:pt x="111456" y="1457659"/>
                  <a:pt x="111290" y="1457574"/>
                  <a:pt x="111207" y="1457489"/>
                </a:cubicBezTo>
                <a:cubicBezTo>
                  <a:pt x="110291" y="1456723"/>
                  <a:pt x="109459" y="1455872"/>
                  <a:pt x="108710" y="1454936"/>
                </a:cubicBezTo>
                <a:cubicBezTo>
                  <a:pt x="108627" y="1454852"/>
                  <a:pt x="108543" y="1454681"/>
                  <a:pt x="108460" y="1454596"/>
                </a:cubicBezTo>
                <a:cubicBezTo>
                  <a:pt x="107711" y="1453660"/>
                  <a:pt x="107045" y="1452724"/>
                  <a:pt x="106546" y="1451703"/>
                </a:cubicBezTo>
                <a:cubicBezTo>
                  <a:pt x="106463" y="1451618"/>
                  <a:pt x="106463" y="1451448"/>
                  <a:pt x="106463" y="1451448"/>
                </a:cubicBezTo>
                <a:cubicBezTo>
                  <a:pt x="105880" y="1450427"/>
                  <a:pt x="105547" y="1449321"/>
                  <a:pt x="105297" y="1448215"/>
                </a:cubicBezTo>
                <a:cubicBezTo>
                  <a:pt x="104632" y="1444812"/>
                  <a:pt x="105547" y="1441323"/>
                  <a:pt x="108627" y="1438345"/>
                </a:cubicBezTo>
                <a:cubicBezTo>
                  <a:pt x="109376" y="1437835"/>
                  <a:pt x="110041" y="1437325"/>
                  <a:pt x="111040" y="1436474"/>
                </a:cubicBezTo>
                <a:cubicBezTo>
                  <a:pt x="106213" y="1427286"/>
                  <a:pt x="112039" y="1427115"/>
                  <a:pt x="113537" y="1418607"/>
                </a:cubicBezTo>
                <a:cubicBezTo>
                  <a:pt x="111040" y="1418607"/>
                  <a:pt x="110541" y="1416566"/>
                  <a:pt x="108543" y="1416056"/>
                </a:cubicBezTo>
                <a:cubicBezTo>
                  <a:pt x="118364" y="1406186"/>
                  <a:pt x="112205" y="1400996"/>
                  <a:pt x="116034" y="1390531"/>
                </a:cubicBezTo>
                <a:lnTo>
                  <a:pt x="116034" y="1387979"/>
                </a:lnTo>
                <a:cubicBezTo>
                  <a:pt x="126188" y="1381428"/>
                  <a:pt x="111706" y="1366114"/>
                  <a:pt x="103550" y="1362456"/>
                </a:cubicBezTo>
                <a:cubicBezTo>
                  <a:pt x="107378" y="1362456"/>
                  <a:pt x="111789" y="1355479"/>
                  <a:pt x="103550" y="1357350"/>
                </a:cubicBezTo>
                <a:cubicBezTo>
                  <a:pt x="104215" y="1351566"/>
                  <a:pt x="102967" y="1347736"/>
                  <a:pt x="98556" y="1347141"/>
                </a:cubicBezTo>
                <a:cubicBezTo>
                  <a:pt x="97058" y="1341867"/>
                  <a:pt x="102551" y="1329444"/>
                  <a:pt x="93562" y="1331827"/>
                </a:cubicBezTo>
                <a:cubicBezTo>
                  <a:pt x="92064" y="1331657"/>
                  <a:pt x="90566" y="1331487"/>
                  <a:pt x="91065" y="1329275"/>
                </a:cubicBezTo>
                <a:cubicBezTo>
                  <a:pt x="91898" y="1321363"/>
                  <a:pt x="85323" y="1317108"/>
                  <a:pt x="91065" y="1311408"/>
                </a:cubicBezTo>
                <a:cubicBezTo>
                  <a:pt x="96309" y="1310727"/>
                  <a:pt x="87487" y="1304602"/>
                  <a:pt x="93562" y="1301198"/>
                </a:cubicBezTo>
                <a:lnTo>
                  <a:pt x="91065" y="1301198"/>
                </a:lnTo>
                <a:cubicBezTo>
                  <a:pt x="93479" y="1294307"/>
                  <a:pt x="96558" y="1288096"/>
                  <a:pt x="98556" y="1280780"/>
                </a:cubicBezTo>
                <a:cubicBezTo>
                  <a:pt x="98556" y="1273974"/>
                  <a:pt x="95893" y="1266146"/>
                  <a:pt x="93562" y="1268017"/>
                </a:cubicBezTo>
                <a:cubicBezTo>
                  <a:pt x="93895" y="1261722"/>
                  <a:pt x="93978" y="1255767"/>
                  <a:pt x="91065" y="1252703"/>
                </a:cubicBezTo>
                <a:cubicBezTo>
                  <a:pt x="96725" y="1242153"/>
                  <a:pt x="92896" y="1237729"/>
                  <a:pt x="98556" y="1227180"/>
                </a:cubicBezTo>
                <a:lnTo>
                  <a:pt x="101053" y="1227180"/>
                </a:lnTo>
                <a:cubicBezTo>
                  <a:pt x="106296" y="1224883"/>
                  <a:pt x="108627" y="1219693"/>
                  <a:pt x="108543" y="1211866"/>
                </a:cubicBezTo>
                <a:cubicBezTo>
                  <a:pt x="110957" y="1204123"/>
                  <a:pt x="122775" y="1205995"/>
                  <a:pt x="121028" y="1193999"/>
                </a:cubicBezTo>
                <a:cubicBezTo>
                  <a:pt x="122526" y="1193829"/>
                  <a:pt x="123941" y="1193573"/>
                  <a:pt x="123524" y="1191446"/>
                </a:cubicBezTo>
                <a:cubicBezTo>
                  <a:pt x="130848" y="1187874"/>
                  <a:pt x="135426" y="1181407"/>
                  <a:pt x="138505" y="1173580"/>
                </a:cubicBezTo>
                <a:cubicBezTo>
                  <a:pt x="137091" y="1165327"/>
                  <a:pt x="140170" y="1161669"/>
                  <a:pt x="141002" y="1155713"/>
                </a:cubicBezTo>
                <a:cubicBezTo>
                  <a:pt x="131431" y="1156138"/>
                  <a:pt x="140087" y="1153587"/>
                  <a:pt x="138505" y="1148056"/>
                </a:cubicBezTo>
                <a:cubicBezTo>
                  <a:pt x="127686" y="1149757"/>
                  <a:pt x="134511" y="1133423"/>
                  <a:pt x="128518" y="1130190"/>
                </a:cubicBezTo>
                <a:cubicBezTo>
                  <a:pt x="127935" y="1128233"/>
                  <a:pt x="128435" y="1125085"/>
                  <a:pt x="126021" y="1125085"/>
                </a:cubicBezTo>
                <a:cubicBezTo>
                  <a:pt x="125439" y="1120235"/>
                  <a:pt x="128851" y="1119470"/>
                  <a:pt x="128518" y="1114875"/>
                </a:cubicBezTo>
                <a:lnTo>
                  <a:pt x="126021" y="1114875"/>
                </a:lnTo>
                <a:cubicBezTo>
                  <a:pt x="125605" y="1111898"/>
                  <a:pt x="126437" y="1107643"/>
                  <a:pt x="123524" y="1107218"/>
                </a:cubicBezTo>
                <a:cubicBezTo>
                  <a:pt x="120278" y="1095988"/>
                  <a:pt x="120528" y="1091223"/>
                  <a:pt x="121028" y="1086800"/>
                </a:cubicBezTo>
                <a:cubicBezTo>
                  <a:pt x="119363" y="1083396"/>
                  <a:pt x="115701" y="1082035"/>
                  <a:pt x="111040" y="1081695"/>
                </a:cubicBezTo>
                <a:cubicBezTo>
                  <a:pt x="113287" y="1075484"/>
                  <a:pt x="118531" y="1072336"/>
                  <a:pt x="116034" y="1061276"/>
                </a:cubicBezTo>
                <a:lnTo>
                  <a:pt x="113537" y="1061276"/>
                </a:lnTo>
                <a:cubicBezTo>
                  <a:pt x="112788" y="1057788"/>
                  <a:pt x="109958" y="1056426"/>
                  <a:pt x="111040" y="1051066"/>
                </a:cubicBezTo>
                <a:cubicBezTo>
                  <a:pt x="104215" y="1052938"/>
                  <a:pt x="106046" y="1045961"/>
                  <a:pt x="101053" y="1045961"/>
                </a:cubicBezTo>
                <a:cubicBezTo>
                  <a:pt x="100304" y="1042473"/>
                  <a:pt x="97474" y="1041112"/>
                  <a:pt x="98556" y="1035752"/>
                </a:cubicBezTo>
                <a:lnTo>
                  <a:pt x="98556" y="1030647"/>
                </a:lnTo>
                <a:cubicBezTo>
                  <a:pt x="102634" y="1030307"/>
                  <a:pt x="102634" y="1013121"/>
                  <a:pt x="98556" y="1012780"/>
                </a:cubicBezTo>
                <a:lnTo>
                  <a:pt x="98556" y="1002571"/>
                </a:lnTo>
                <a:lnTo>
                  <a:pt x="101053" y="1002571"/>
                </a:lnTo>
                <a:cubicBezTo>
                  <a:pt x="101302" y="999423"/>
                  <a:pt x="101802" y="996530"/>
                  <a:pt x="106046" y="997466"/>
                </a:cubicBezTo>
                <a:cubicBezTo>
                  <a:pt x="103633" y="985640"/>
                  <a:pt x="109292" y="982067"/>
                  <a:pt x="111040" y="974495"/>
                </a:cubicBezTo>
                <a:lnTo>
                  <a:pt x="111040" y="966838"/>
                </a:lnTo>
                <a:cubicBezTo>
                  <a:pt x="111540" y="963945"/>
                  <a:pt x="113787" y="962839"/>
                  <a:pt x="116034" y="961733"/>
                </a:cubicBezTo>
                <a:cubicBezTo>
                  <a:pt x="127436" y="960627"/>
                  <a:pt x="115118" y="935273"/>
                  <a:pt x="128518" y="936210"/>
                </a:cubicBezTo>
                <a:cubicBezTo>
                  <a:pt x="131514" y="933827"/>
                  <a:pt x="130682" y="931870"/>
                  <a:pt x="128518" y="929999"/>
                </a:cubicBezTo>
                <a:cubicBezTo>
                  <a:pt x="130932" y="924468"/>
                  <a:pt x="131348" y="919449"/>
                  <a:pt x="130516" y="914600"/>
                </a:cubicBezTo>
                <a:cubicBezTo>
                  <a:pt x="133012" y="901837"/>
                  <a:pt x="122193" y="896903"/>
                  <a:pt x="116034" y="880057"/>
                </a:cubicBezTo>
                <a:lnTo>
                  <a:pt x="111040" y="880057"/>
                </a:lnTo>
                <a:cubicBezTo>
                  <a:pt x="112788" y="873166"/>
                  <a:pt x="99305" y="881844"/>
                  <a:pt x="101053" y="874952"/>
                </a:cubicBezTo>
                <a:cubicBezTo>
                  <a:pt x="101635" y="871720"/>
                  <a:pt x="104965" y="869762"/>
                  <a:pt x="98556" y="869848"/>
                </a:cubicBezTo>
                <a:cubicBezTo>
                  <a:pt x="100387" y="862021"/>
                  <a:pt x="91731" y="864913"/>
                  <a:pt x="93562" y="857085"/>
                </a:cubicBezTo>
                <a:cubicBezTo>
                  <a:pt x="95060" y="856916"/>
                  <a:pt x="96558" y="856746"/>
                  <a:pt x="96059" y="854534"/>
                </a:cubicBezTo>
                <a:cubicBezTo>
                  <a:pt x="98972" y="851811"/>
                  <a:pt x="96975" y="842793"/>
                  <a:pt x="93562" y="839220"/>
                </a:cubicBezTo>
                <a:cubicBezTo>
                  <a:pt x="92980" y="834115"/>
                  <a:pt x="104715" y="828840"/>
                  <a:pt x="96059" y="823905"/>
                </a:cubicBezTo>
                <a:cubicBezTo>
                  <a:pt x="94228" y="816077"/>
                  <a:pt x="98556" y="814632"/>
                  <a:pt x="98556" y="808590"/>
                </a:cubicBezTo>
                <a:cubicBezTo>
                  <a:pt x="96642" y="807996"/>
                  <a:pt x="93562" y="808506"/>
                  <a:pt x="93562" y="806039"/>
                </a:cubicBezTo>
                <a:cubicBezTo>
                  <a:pt x="93562" y="803486"/>
                  <a:pt x="95560" y="802975"/>
                  <a:pt x="96059" y="800934"/>
                </a:cubicBezTo>
                <a:lnTo>
                  <a:pt x="93562" y="800934"/>
                </a:lnTo>
                <a:lnTo>
                  <a:pt x="93562" y="793276"/>
                </a:lnTo>
                <a:cubicBezTo>
                  <a:pt x="86654" y="778473"/>
                  <a:pt x="98057" y="774390"/>
                  <a:pt x="93562" y="760096"/>
                </a:cubicBezTo>
                <a:cubicBezTo>
                  <a:pt x="89651" y="750142"/>
                  <a:pt x="100054" y="754821"/>
                  <a:pt x="101053" y="749887"/>
                </a:cubicBezTo>
                <a:cubicBezTo>
                  <a:pt x="97640" y="747419"/>
                  <a:pt x="97807" y="741294"/>
                  <a:pt x="93562" y="739677"/>
                </a:cubicBezTo>
                <a:cubicBezTo>
                  <a:pt x="95477" y="739081"/>
                  <a:pt x="96475" y="737550"/>
                  <a:pt x="96059" y="734572"/>
                </a:cubicBezTo>
                <a:cubicBezTo>
                  <a:pt x="95060" y="727936"/>
                  <a:pt x="88569" y="726830"/>
                  <a:pt x="88569" y="719258"/>
                </a:cubicBezTo>
                <a:lnTo>
                  <a:pt x="86072" y="719258"/>
                </a:lnTo>
                <a:lnTo>
                  <a:pt x="86072" y="716706"/>
                </a:lnTo>
                <a:cubicBezTo>
                  <a:pt x="84907" y="713728"/>
                  <a:pt x="83408" y="710920"/>
                  <a:pt x="81078" y="709048"/>
                </a:cubicBezTo>
                <a:lnTo>
                  <a:pt x="81078" y="701391"/>
                </a:lnTo>
                <a:cubicBezTo>
                  <a:pt x="90233" y="693479"/>
                  <a:pt x="72506" y="691608"/>
                  <a:pt x="76084" y="680972"/>
                </a:cubicBezTo>
                <a:cubicBezTo>
                  <a:pt x="74087" y="679271"/>
                  <a:pt x="74503" y="677144"/>
                  <a:pt x="72506" y="677144"/>
                </a:cubicBezTo>
                <a:cubicBezTo>
                  <a:pt x="77499" y="674251"/>
                  <a:pt x="63683" y="669657"/>
                  <a:pt x="63600" y="665658"/>
                </a:cubicBezTo>
                <a:cubicBezTo>
                  <a:pt x="61519" y="662680"/>
                  <a:pt x="60271" y="658852"/>
                  <a:pt x="61103" y="652897"/>
                </a:cubicBezTo>
                <a:cubicBezTo>
                  <a:pt x="60354" y="646941"/>
                  <a:pt x="56193" y="642347"/>
                  <a:pt x="61103" y="637582"/>
                </a:cubicBezTo>
                <a:cubicBezTo>
                  <a:pt x="62102" y="633924"/>
                  <a:pt x="58856" y="612739"/>
                  <a:pt x="53613" y="606954"/>
                </a:cubicBezTo>
                <a:cubicBezTo>
                  <a:pt x="49951" y="596574"/>
                  <a:pt x="53530" y="594618"/>
                  <a:pt x="51116" y="583982"/>
                </a:cubicBezTo>
                <a:lnTo>
                  <a:pt x="51116" y="581430"/>
                </a:lnTo>
                <a:cubicBezTo>
                  <a:pt x="59106" y="576070"/>
                  <a:pt x="54528" y="557693"/>
                  <a:pt x="61103" y="550801"/>
                </a:cubicBezTo>
                <a:cubicBezTo>
                  <a:pt x="64183" y="550546"/>
                  <a:pt x="67012" y="550036"/>
                  <a:pt x="66097" y="545696"/>
                </a:cubicBezTo>
                <a:cubicBezTo>
                  <a:pt x="63683" y="538975"/>
                  <a:pt x="60437" y="522980"/>
                  <a:pt x="68594" y="520173"/>
                </a:cubicBezTo>
                <a:cubicBezTo>
                  <a:pt x="74337" y="516685"/>
                  <a:pt x="69509" y="502391"/>
                  <a:pt x="71091" y="494650"/>
                </a:cubicBezTo>
                <a:cubicBezTo>
                  <a:pt x="76833" y="489460"/>
                  <a:pt x="72006" y="473465"/>
                  <a:pt x="73587" y="464021"/>
                </a:cubicBezTo>
                <a:cubicBezTo>
                  <a:pt x="71673" y="463426"/>
                  <a:pt x="68594" y="463936"/>
                  <a:pt x="68594" y="461469"/>
                </a:cubicBezTo>
                <a:cubicBezTo>
                  <a:pt x="64349" y="454918"/>
                  <a:pt x="75585" y="450664"/>
                  <a:pt x="73587" y="433392"/>
                </a:cubicBezTo>
                <a:cubicBezTo>
                  <a:pt x="77749" y="431436"/>
                  <a:pt x="77749" y="412378"/>
                  <a:pt x="73587" y="410422"/>
                </a:cubicBezTo>
                <a:cubicBezTo>
                  <a:pt x="74420" y="404466"/>
                  <a:pt x="77499" y="400807"/>
                  <a:pt x="76084" y="392555"/>
                </a:cubicBezTo>
                <a:lnTo>
                  <a:pt x="73587" y="392555"/>
                </a:lnTo>
                <a:lnTo>
                  <a:pt x="73587" y="384557"/>
                </a:lnTo>
                <a:cubicBezTo>
                  <a:pt x="74503" y="381239"/>
                  <a:pt x="75002" y="378432"/>
                  <a:pt x="75335" y="375794"/>
                </a:cubicBezTo>
                <a:cubicBezTo>
                  <a:pt x="75502" y="375454"/>
                  <a:pt x="75751" y="375198"/>
                  <a:pt x="76084" y="374688"/>
                </a:cubicBezTo>
                <a:cubicBezTo>
                  <a:pt x="75918" y="364224"/>
                  <a:pt x="82992" y="347803"/>
                  <a:pt x="76084" y="338955"/>
                </a:cubicBezTo>
                <a:cubicBezTo>
                  <a:pt x="74087" y="330106"/>
                  <a:pt x="80745" y="328150"/>
                  <a:pt x="76084" y="323641"/>
                </a:cubicBezTo>
                <a:cubicBezTo>
                  <a:pt x="70175" y="317855"/>
                  <a:pt x="81244" y="318026"/>
                  <a:pt x="81078" y="310879"/>
                </a:cubicBezTo>
                <a:lnTo>
                  <a:pt x="78581" y="310879"/>
                </a:lnTo>
                <a:cubicBezTo>
                  <a:pt x="78748" y="307646"/>
                  <a:pt x="81744" y="307305"/>
                  <a:pt x="81078" y="303221"/>
                </a:cubicBezTo>
                <a:cubicBezTo>
                  <a:pt x="82493" y="293778"/>
                  <a:pt x="73338" y="288417"/>
                  <a:pt x="78581" y="282802"/>
                </a:cubicBezTo>
                <a:cubicBezTo>
                  <a:pt x="75502" y="282548"/>
                  <a:pt x="72672" y="282037"/>
                  <a:pt x="73587" y="277698"/>
                </a:cubicBezTo>
                <a:cubicBezTo>
                  <a:pt x="73171" y="273869"/>
                  <a:pt x="74503" y="268254"/>
                  <a:pt x="71091" y="267488"/>
                </a:cubicBezTo>
                <a:cubicBezTo>
                  <a:pt x="68843" y="260001"/>
                  <a:pt x="68843" y="259661"/>
                  <a:pt x="71091" y="252174"/>
                </a:cubicBezTo>
                <a:cubicBezTo>
                  <a:pt x="75252" y="247750"/>
                  <a:pt x="75252" y="225970"/>
                  <a:pt x="71091" y="221546"/>
                </a:cubicBezTo>
                <a:cubicBezTo>
                  <a:pt x="70342" y="214655"/>
                  <a:pt x="67845" y="209550"/>
                  <a:pt x="63600" y="206232"/>
                </a:cubicBezTo>
                <a:cubicBezTo>
                  <a:pt x="65348" y="206997"/>
                  <a:pt x="66263" y="204870"/>
                  <a:pt x="66513" y="202403"/>
                </a:cubicBezTo>
                <a:cubicBezTo>
                  <a:pt x="67179" y="199341"/>
                  <a:pt x="67012" y="195257"/>
                  <a:pt x="66097" y="193214"/>
                </a:cubicBezTo>
                <a:cubicBezTo>
                  <a:pt x="65681" y="189981"/>
                  <a:pt x="66763" y="185643"/>
                  <a:pt x="66097" y="183260"/>
                </a:cubicBezTo>
                <a:cubicBezTo>
                  <a:pt x="65514" y="181303"/>
                  <a:pt x="66014" y="178156"/>
                  <a:pt x="63600" y="178156"/>
                </a:cubicBezTo>
                <a:lnTo>
                  <a:pt x="63600" y="173051"/>
                </a:lnTo>
                <a:cubicBezTo>
                  <a:pt x="67762" y="167946"/>
                  <a:pt x="63350" y="169817"/>
                  <a:pt x="63600" y="162842"/>
                </a:cubicBezTo>
                <a:cubicBezTo>
                  <a:pt x="63184" y="159012"/>
                  <a:pt x="64516" y="153397"/>
                  <a:pt x="61103" y="152632"/>
                </a:cubicBezTo>
                <a:lnTo>
                  <a:pt x="61103" y="150079"/>
                </a:lnTo>
                <a:cubicBezTo>
                  <a:pt x="60937" y="145656"/>
                  <a:pt x="61686" y="142167"/>
                  <a:pt x="63600" y="139870"/>
                </a:cubicBezTo>
                <a:cubicBezTo>
                  <a:pt x="55277" y="142422"/>
                  <a:pt x="55444" y="136297"/>
                  <a:pt x="56110" y="129661"/>
                </a:cubicBezTo>
                <a:cubicBezTo>
                  <a:pt x="58773" y="119281"/>
                  <a:pt x="56526" y="117069"/>
                  <a:pt x="58606" y="104137"/>
                </a:cubicBezTo>
                <a:cubicBezTo>
                  <a:pt x="50617" y="104902"/>
                  <a:pt x="49535" y="92991"/>
                  <a:pt x="53613" y="88822"/>
                </a:cubicBezTo>
                <a:cubicBezTo>
                  <a:pt x="58523" y="87036"/>
                  <a:pt x="60271" y="82016"/>
                  <a:pt x="61103" y="76061"/>
                </a:cubicBezTo>
                <a:cubicBezTo>
                  <a:pt x="61103" y="73508"/>
                  <a:pt x="63101" y="72998"/>
                  <a:pt x="63600" y="70956"/>
                </a:cubicBezTo>
                <a:lnTo>
                  <a:pt x="66097" y="70956"/>
                </a:lnTo>
                <a:cubicBezTo>
                  <a:pt x="71840" y="66617"/>
                  <a:pt x="73338" y="57939"/>
                  <a:pt x="73587" y="47985"/>
                </a:cubicBezTo>
                <a:cubicBezTo>
                  <a:pt x="72339" y="38286"/>
                  <a:pt x="74253" y="31734"/>
                  <a:pt x="78581" y="27566"/>
                </a:cubicBezTo>
                <a:cubicBezTo>
                  <a:pt x="83991" y="20419"/>
                  <a:pt x="78997" y="11315"/>
                  <a:pt x="75252" y="4934"/>
                </a:cubicBezTo>
                <a:cubicBezTo>
                  <a:pt x="74836" y="3488"/>
                  <a:pt x="74420" y="1106"/>
                  <a:pt x="7300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CE405FF-45DC-DFBC-92E0-D598B7B093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02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Small Tear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5503888"/>
            <a:ext cx="5779576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9FF7C4E6-0D64-EFCA-B153-B1DF892606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2784" t="23194" r="-1"/>
          <a:stretch/>
        </p:blipFill>
        <p:spPr>
          <a:xfrm rot="5400000">
            <a:off x="8997060" y="-1396109"/>
            <a:ext cx="453706" cy="4503228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1763733-8820-D380-2B71-2F6321904E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2300" y="884925"/>
            <a:ext cx="4503228" cy="5351190"/>
          </a:xfrm>
          <a:custGeom>
            <a:avLst/>
            <a:gdLst>
              <a:gd name="connsiteX0" fmla="*/ 214727 w 5267326"/>
              <a:gd name="connsiteY0" fmla="*/ 1179 h 5751080"/>
              <a:gd name="connsiteX1" fmla="*/ 219721 w 5267326"/>
              <a:gd name="connsiteY1" fmla="*/ 1179 h 5751080"/>
              <a:gd name="connsiteX2" fmla="*/ 232205 w 5267326"/>
              <a:gd name="connsiteY2" fmla="*/ 3676 h 5751080"/>
              <a:gd name="connsiteX3" fmla="*/ 259670 w 5267326"/>
              <a:gd name="connsiteY3" fmla="*/ 8670 h 5751080"/>
              <a:gd name="connsiteX4" fmla="*/ 267161 w 5267326"/>
              <a:gd name="connsiteY4" fmla="*/ 13663 h 5751080"/>
              <a:gd name="connsiteX5" fmla="*/ 277148 w 5267326"/>
              <a:gd name="connsiteY5" fmla="*/ 23651 h 5751080"/>
              <a:gd name="connsiteX6" fmla="*/ 284638 w 5267326"/>
              <a:gd name="connsiteY6" fmla="*/ 28644 h 5751080"/>
              <a:gd name="connsiteX7" fmla="*/ 304613 w 5267326"/>
              <a:gd name="connsiteY7" fmla="*/ 43625 h 5751080"/>
              <a:gd name="connsiteX8" fmla="*/ 322091 w 5267326"/>
              <a:gd name="connsiteY8" fmla="*/ 48619 h 5751080"/>
              <a:gd name="connsiteX9" fmla="*/ 332078 w 5267326"/>
              <a:gd name="connsiteY9" fmla="*/ 53613 h 5751080"/>
              <a:gd name="connsiteX10" fmla="*/ 342066 w 5267326"/>
              <a:gd name="connsiteY10" fmla="*/ 63600 h 5751080"/>
              <a:gd name="connsiteX11" fmla="*/ 344562 w 5267326"/>
              <a:gd name="connsiteY11" fmla="*/ 66097 h 5751080"/>
              <a:gd name="connsiteX12" fmla="*/ 372027 w 5267326"/>
              <a:gd name="connsiteY12" fmla="*/ 78581 h 5751080"/>
              <a:gd name="connsiteX13" fmla="*/ 372027 w 5267326"/>
              <a:gd name="connsiteY13" fmla="*/ 76084 h 5751080"/>
              <a:gd name="connsiteX14" fmla="*/ 396996 w 5267326"/>
              <a:gd name="connsiteY14" fmla="*/ 76084 h 5751080"/>
              <a:gd name="connsiteX15" fmla="*/ 439442 w 5267326"/>
              <a:gd name="connsiteY15" fmla="*/ 88569 h 5751080"/>
              <a:gd name="connsiteX16" fmla="*/ 456920 w 5267326"/>
              <a:gd name="connsiteY16" fmla="*/ 93562 h 5751080"/>
              <a:gd name="connsiteX17" fmla="*/ 456920 w 5267326"/>
              <a:gd name="connsiteY17" fmla="*/ 96059 h 5751080"/>
              <a:gd name="connsiteX18" fmla="*/ 469404 w 5267326"/>
              <a:gd name="connsiteY18" fmla="*/ 98556 h 5751080"/>
              <a:gd name="connsiteX19" fmla="*/ 491875 w 5267326"/>
              <a:gd name="connsiteY19" fmla="*/ 96059 h 5751080"/>
              <a:gd name="connsiteX20" fmla="*/ 496869 w 5267326"/>
              <a:gd name="connsiteY20" fmla="*/ 91065 h 5751080"/>
              <a:gd name="connsiteX21" fmla="*/ 506856 w 5267326"/>
              <a:gd name="connsiteY21" fmla="*/ 86072 h 5751080"/>
              <a:gd name="connsiteX22" fmla="*/ 506856 w 5267326"/>
              <a:gd name="connsiteY22" fmla="*/ 83575 h 5751080"/>
              <a:gd name="connsiteX23" fmla="*/ 516844 w 5267326"/>
              <a:gd name="connsiteY23" fmla="*/ 86072 h 5751080"/>
              <a:gd name="connsiteX24" fmla="*/ 526831 w 5267326"/>
              <a:gd name="connsiteY24" fmla="*/ 86072 h 5751080"/>
              <a:gd name="connsiteX25" fmla="*/ 576768 w 5267326"/>
              <a:gd name="connsiteY25" fmla="*/ 66097 h 5751080"/>
              <a:gd name="connsiteX26" fmla="*/ 591749 w 5267326"/>
              <a:gd name="connsiteY26" fmla="*/ 58606 h 5751080"/>
              <a:gd name="connsiteX27" fmla="*/ 606730 w 5267326"/>
              <a:gd name="connsiteY27" fmla="*/ 61103 h 5751080"/>
              <a:gd name="connsiteX28" fmla="*/ 614220 w 5267326"/>
              <a:gd name="connsiteY28" fmla="*/ 56110 h 5751080"/>
              <a:gd name="connsiteX29" fmla="*/ 621710 w 5267326"/>
              <a:gd name="connsiteY29" fmla="*/ 56110 h 5751080"/>
              <a:gd name="connsiteX30" fmla="*/ 634195 w 5267326"/>
              <a:gd name="connsiteY30" fmla="*/ 63600 h 5751080"/>
              <a:gd name="connsiteX31" fmla="*/ 649176 w 5267326"/>
              <a:gd name="connsiteY31" fmla="*/ 73587 h 5751080"/>
              <a:gd name="connsiteX32" fmla="*/ 654169 w 5267326"/>
              <a:gd name="connsiteY32" fmla="*/ 81078 h 5751080"/>
              <a:gd name="connsiteX33" fmla="*/ 669150 w 5267326"/>
              <a:gd name="connsiteY33" fmla="*/ 83575 h 5751080"/>
              <a:gd name="connsiteX34" fmla="*/ 676641 w 5267326"/>
              <a:gd name="connsiteY34" fmla="*/ 81078 h 5751080"/>
              <a:gd name="connsiteX35" fmla="*/ 681634 w 5267326"/>
              <a:gd name="connsiteY35" fmla="*/ 78581 h 5751080"/>
              <a:gd name="connsiteX36" fmla="*/ 689125 w 5267326"/>
              <a:gd name="connsiteY36" fmla="*/ 78581 h 5751080"/>
              <a:gd name="connsiteX37" fmla="*/ 711597 w 5267326"/>
              <a:gd name="connsiteY37" fmla="*/ 68594 h 5751080"/>
              <a:gd name="connsiteX38" fmla="*/ 713344 w 5267326"/>
              <a:gd name="connsiteY38" fmla="*/ 66347 h 5751080"/>
              <a:gd name="connsiteX39" fmla="*/ 719087 w 5267326"/>
              <a:gd name="connsiteY39" fmla="*/ 63600 h 5751080"/>
              <a:gd name="connsiteX40" fmla="*/ 729074 w 5267326"/>
              <a:gd name="connsiteY40" fmla="*/ 61103 h 5751080"/>
              <a:gd name="connsiteX41" fmla="*/ 751546 w 5267326"/>
              <a:gd name="connsiteY41" fmla="*/ 48619 h 5751080"/>
              <a:gd name="connsiteX42" fmla="*/ 764030 w 5267326"/>
              <a:gd name="connsiteY42" fmla="*/ 48619 h 5751080"/>
              <a:gd name="connsiteX43" fmla="*/ 781508 w 5267326"/>
              <a:gd name="connsiteY43" fmla="*/ 56110 h 5751080"/>
              <a:gd name="connsiteX44" fmla="*/ 796489 w 5267326"/>
              <a:gd name="connsiteY44" fmla="*/ 61103 h 5751080"/>
              <a:gd name="connsiteX45" fmla="*/ 796489 w 5267326"/>
              <a:gd name="connsiteY45" fmla="*/ 58606 h 5751080"/>
              <a:gd name="connsiteX46" fmla="*/ 801482 w 5267326"/>
              <a:gd name="connsiteY46" fmla="*/ 58606 h 5751080"/>
              <a:gd name="connsiteX47" fmla="*/ 818960 w 5267326"/>
              <a:gd name="connsiteY47" fmla="*/ 61103 h 5751080"/>
              <a:gd name="connsiteX48" fmla="*/ 823954 w 5267326"/>
              <a:gd name="connsiteY48" fmla="*/ 58606 h 5751080"/>
              <a:gd name="connsiteX49" fmla="*/ 841432 w 5267326"/>
              <a:gd name="connsiteY49" fmla="*/ 58606 h 5751080"/>
              <a:gd name="connsiteX50" fmla="*/ 873891 w 5267326"/>
              <a:gd name="connsiteY50" fmla="*/ 68594 h 5751080"/>
              <a:gd name="connsiteX51" fmla="*/ 876387 w 5267326"/>
              <a:gd name="connsiteY51" fmla="*/ 68594 h 5751080"/>
              <a:gd name="connsiteX52" fmla="*/ 893865 w 5267326"/>
              <a:gd name="connsiteY52" fmla="*/ 71091 h 5751080"/>
              <a:gd name="connsiteX53" fmla="*/ 903852 w 5267326"/>
              <a:gd name="connsiteY53" fmla="*/ 71091 h 5751080"/>
              <a:gd name="connsiteX54" fmla="*/ 921330 w 5267326"/>
              <a:gd name="connsiteY54" fmla="*/ 76084 h 5751080"/>
              <a:gd name="connsiteX55" fmla="*/ 926324 w 5267326"/>
              <a:gd name="connsiteY55" fmla="*/ 76084 h 5751080"/>
              <a:gd name="connsiteX56" fmla="*/ 936311 w 5267326"/>
              <a:gd name="connsiteY56" fmla="*/ 81078 h 5751080"/>
              <a:gd name="connsiteX57" fmla="*/ 946298 w 5267326"/>
              <a:gd name="connsiteY57" fmla="*/ 88569 h 5751080"/>
              <a:gd name="connsiteX58" fmla="*/ 956286 w 5267326"/>
              <a:gd name="connsiteY58" fmla="*/ 93562 h 5751080"/>
              <a:gd name="connsiteX59" fmla="*/ 968770 w 5267326"/>
              <a:gd name="connsiteY59" fmla="*/ 96059 h 5751080"/>
              <a:gd name="connsiteX60" fmla="*/ 1006222 w 5267326"/>
              <a:gd name="connsiteY60" fmla="*/ 88569 h 5751080"/>
              <a:gd name="connsiteX61" fmla="*/ 1018707 w 5267326"/>
              <a:gd name="connsiteY61" fmla="*/ 86072 h 5751080"/>
              <a:gd name="connsiteX62" fmla="*/ 1028694 w 5267326"/>
              <a:gd name="connsiteY62" fmla="*/ 78581 h 5751080"/>
              <a:gd name="connsiteX63" fmla="*/ 1061153 w 5267326"/>
              <a:gd name="connsiteY63" fmla="*/ 81078 h 5751080"/>
              <a:gd name="connsiteX64" fmla="*/ 1078631 w 5267326"/>
              <a:gd name="connsiteY64" fmla="*/ 88569 h 5751080"/>
              <a:gd name="connsiteX65" fmla="*/ 1086121 w 5267326"/>
              <a:gd name="connsiteY65" fmla="*/ 91065 h 5751080"/>
              <a:gd name="connsiteX66" fmla="*/ 1096108 w 5267326"/>
              <a:gd name="connsiteY66" fmla="*/ 86072 h 5751080"/>
              <a:gd name="connsiteX67" fmla="*/ 1106096 w 5267326"/>
              <a:gd name="connsiteY67" fmla="*/ 86072 h 5751080"/>
              <a:gd name="connsiteX68" fmla="*/ 1113586 w 5267326"/>
              <a:gd name="connsiteY68" fmla="*/ 91065 h 5751080"/>
              <a:gd name="connsiteX69" fmla="*/ 1123574 w 5267326"/>
              <a:gd name="connsiteY69" fmla="*/ 98556 h 5751080"/>
              <a:gd name="connsiteX70" fmla="*/ 1128567 w 5267326"/>
              <a:gd name="connsiteY70" fmla="*/ 93562 h 5751080"/>
              <a:gd name="connsiteX71" fmla="*/ 1136058 w 5267326"/>
              <a:gd name="connsiteY71" fmla="*/ 93562 h 5751080"/>
              <a:gd name="connsiteX72" fmla="*/ 1148542 w 5267326"/>
              <a:gd name="connsiteY72" fmla="*/ 96059 h 5751080"/>
              <a:gd name="connsiteX73" fmla="*/ 1171013 w 5267326"/>
              <a:gd name="connsiteY73" fmla="*/ 101053 h 5751080"/>
              <a:gd name="connsiteX74" fmla="*/ 1181000 w 5267326"/>
              <a:gd name="connsiteY74" fmla="*/ 98556 h 5751080"/>
              <a:gd name="connsiteX75" fmla="*/ 1185994 w 5267326"/>
              <a:gd name="connsiteY75" fmla="*/ 101053 h 5751080"/>
              <a:gd name="connsiteX76" fmla="*/ 1208466 w 5267326"/>
              <a:gd name="connsiteY76" fmla="*/ 106046 h 5751080"/>
              <a:gd name="connsiteX77" fmla="*/ 1218453 w 5267326"/>
              <a:gd name="connsiteY77" fmla="*/ 101053 h 5751080"/>
              <a:gd name="connsiteX78" fmla="*/ 1243421 w 5267326"/>
              <a:gd name="connsiteY78" fmla="*/ 96059 h 5751080"/>
              <a:gd name="connsiteX79" fmla="*/ 1245918 w 5267326"/>
              <a:gd name="connsiteY79" fmla="*/ 93562 h 5751080"/>
              <a:gd name="connsiteX80" fmla="*/ 1265893 w 5267326"/>
              <a:gd name="connsiteY80" fmla="*/ 76084 h 5751080"/>
              <a:gd name="connsiteX81" fmla="*/ 1278377 w 5267326"/>
              <a:gd name="connsiteY81" fmla="*/ 78581 h 5751080"/>
              <a:gd name="connsiteX82" fmla="*/ 1295855 w 5267326"/>
              <a:gd name="connsiteY82" fmla="*/ 76084 h 5751080"/>
              <a:gd name="connsiteX83" fmla="*/ 1308339 w 5267326"/>
              <a:gd name="connsiteY83" fmla="*/ 63600 h 5751080"/>
              <a:gd name="connsiteX84" fmla="*/ 1310836 w 5267326"/>
              <a:gd name="connsiteY84" fmla="*/ 61103 h 5751080"/>
              <a:gd name="connsiteX85" fmla="*/ 1313333 w 5267326"/>
              <a:gd name="connsiteY85" fmla="*/ 58606 h 5751080"/>
              <a:gd name="connsiteX86" fmla="*/ 1365766 w 5267326"/>
              <a:gd name="connsiteY86" fmla="*/ 63600 h 5751080"/>
              <a:gd name="connsiteX87" fmla="*/ 1380747 w 5267326"/>
              <a:gd name="connsiteY87" fmla="*/ 66097 h 5751080"/>
              <a:gd name="connsiteX88" fmla="*/ 1410709 w 5267326"/>
              <a:gd name="connsiteY88" fmla="*/ 71091 h 5751080"/>
              <a:gd name="connsiteX89" fmla="*/ 1433180 w 5267326"/>
              <a:gd name="connsiteY89" fmla="*/ 81078 h 5751080"/>
              <a:gd name="connsiteX90" fmla="*/ 1435677 w 5267326"/>
              <a:gd name="connsiteY90" fmla="*/ 81078 h 5751080"/>
              <a:gd name="connsiteX91" fmla="*/ 1458149 w 5267326"/>
              <a:gd name="connsiteY91" fmla="*/ 88569 h 5751080"/>
              <a:gd name="connsiteX92" fmla="*/ 1478122 w 5267326"/>
              <a:gd name="connsiteY92" fmla="*/ 96059 h 5751080"/>
              <a:gd name="connsiteX93" fmla="*/ 1495600 w 5267326"/>
              <a:gd name="connsiteY93" fmla="*/ 101053 h 5751080"/>
              <a:gd name="connsiteX94" fmla="*/ 1505588 w 5267326"/>
              <a:gd name="connsiteY94" fmla="*/ 91065 h 5751080"/>
              <a:gd name="connsiteX95" fmla="*/ 1510582 w 5267326"/>
              <a:gd name="connsiteY95" fmla="*/ 91065 h 5751080"/>
              <a:gd name="connsiteX96" fmla="*/ 1530556 w 5267326"/>
              <a:gd name="connsiteY96" fmla="*/ 88569 h 5751080"/>
              <a:gd name="connsiteX97" fmla="*/ 1538046 w 5267326"/>
              <a:gd name="connsiteY97" fmla="*/ 88569 h 5751080"/>
              <a:gd name="connsiteX98" fmla="*/ 1540544 w 5267326"/>
              <a:gd name="connsiteY98" fmla="*/ 88569 h 5751080"/>
              <a:gd name="connsiteX99" fmla="*/ 1558022 w 5267326"/>
              <a:gd name="connsiteY99" fmla="*/ 96059 h 5751080"/>
              <a:gd name="connsiteX100" fmla="*/ 1563016 w 5267326"/>
              <a:gd name="connsiteY100" fmla="*/ 101053 h 5751080"/>
              <a:gd name="connsiteX101" fmla="*/ 1568008 w 5267326"/>
              <a:gd name="connsiteY101" fmla="*/ 103550 h 5751080"/>
              <a:gd name="connsiteX102" fmla="*/ 1612952 w 5267326"/>
              <a:gd name="connsiteY102" fmla="*/ 103550 h 5751080"/>
              <a:gd name="connsiteX103" fmla="*/ 1620442 w 5267326"/>
              <a:gd name="connsiteY103" fmla="*/ 108543 h 5751080"/>
              <a:gd name="connsiteX104" fmla="*/ 1625436 w 5267326"/>
              <a:gd name="connsiteY104" fmla="*/ 116034 h 5751080"/>
              <a:gd name="connsiteX105" fmla="*/ 1627932 w 5267326"/>
              <a:gd name="connsiteY105" fmla="*/ 116034 h 5751080"/>
              <a:gd name="connsiteX106" fmla="*/ 1667882 w 5267326"/>
              <a:gd name="connsiteY106" fmla="*/ 118531 h 5751080"/>
              <a:gd name="connsiteX107" fmla="*/ 1680366 w 5267326"/>
              <a:gd name="connsiteY107" fmla="*/ 118531 h 5751080"/>
              <a:gd name="connsiteX108" fmla="*/ 1705334 w 5267326"/>
              <a:gd name="connsiteY108" fmla="*/ 123524 h 5751080"/>
              <a:gd name="connsiteX109" fmla="*/ 1717818 w 5267326"/>
              <a:gd name="connsiteY109" fmla="*/ 128518 h 5751080"/>
              <a:gd name="connsiteX110" fmla="*/ 1740290 w 5267326"/>
              <a:gd name="connsiteY110" fmla="*/ 131015 h 5751080"/>
              <a:gd name="connsiteX111" fmla="*/ 1772750 w 5267326"/>
              <a:gd name="connsiteY111" fmla="*/ 141002 h 5751080"/>
              <a:gd name="connsiteX112" fmla="*/ 1847654 w 5267326"/>
              <a:gd name="connsiteY112" fmla="*/ 121028 h 5751080"/>
              <a:gd name="connsiteX113" fmla="*/ 1850150 w 5267326"/>
              <a:gd name="connsiteY113" fmla="*/ 121028 h 5751080"/>
              <a:gd name="connsiteX114" fmla="*/ 1900088 w 5267326"/>
              <a:gd name="connsiteY114" fmla="*/ 118531 h 5751080"/>
              <a:gd name="connsiteX115" fmla="*/ 1910074 w 5267326"/>
              <a:gd name="connsiteY115" fmla="*/ 121028 h 5751080"/>
              <a:gd name="connsiteX116" fmla="*/ 1912572 w 5267326"/>
              <a:gd name="connsiteY116" fmla="*/ 123524 h 5751080"/>
              <a:gd name="connsiteX117" fmla="*/ 1912572 w 5267326"/>
              <a:gd name="connsiteY117" fmla="*/ 126021 h 5751080"/>
              <a:gd name="connsiteX118" fmla="*/ 1930050 w 5267326"/>
              <a:gd name="connsiteY118" fmla="*/ 128518 h 5751080"/>
              <a:gd name="connsiteX119" fmla="*/ 1940036 w 5267326"/>
              <a:gd name="connsiteY119" fmla="*/ 123524 h 5751080"/>
              <a:gd name="connsiteX120" fmla="*/ 1974992 w 5267326"/>
              <a:gd name="connsiteY120" fmla="*/ 126021 h 5751080"/>
              <a:gd name="connsiteX121" fmla="*/ 1979986 w 5267326"/>
              <a:gd name="connsiteY121" fmla="*/ 128518 h 5751080"/>
              <a:gd name="connsiteX122" fmla="*/ 1979986 w 5267326"/>
              <a:gd name="connsiteY122" fmla="*/ 133512 h 5751080"/>
              <a:gd name="connsiteX123" fmla="*/ 2007450 w 5267326"/>
              <a:gd name="connsiteY123" fmla="*/ 133512 h 5751080"/>
              <a:gd name="connsiteX124" fmla="*/ 2002458 w 5267326"/>
              <a:gd name="connsiteY124" fmla="*/ 131015 h 5751080"/>
              <a:gd name="connsiteX125" fmla="*/ 2012444 w 5267326"/>
              <a:gd name="connsiteY125" fmla="*/ 128518 h 5751080"/>
              <a:gd name="connsiteX126" fmla="*/ 2029922 w 5267326"/>
              <a:gd name="connsiteY126" fmla="*/ 128518 h 5751080"/>
              <a:gd name="connsiteX127" fmla="*/ 2034916 w 5267326"/>
              <a:gd name="connsiteY127" fmla="*/ 126021 h 5751080"/>
              <a:gd name="connsiteX128" fmla="*/ 2039910 w 5267326"/>
              <a:gd name="connsiteY128" fmla="*/ 128518 h 5751080"/>
              <a:gd name="connsiteX129" fmla="*/ 2064878 w 5267326"/>
              <a:gd name="connsiteY129" fmla="*/ 128518 h 5751080"/>
              <a:gd name="connsiteX130" fmla="*/ 2087350 w 5267326"/>
              <a:gd name="connsiteY130" fmla="*/ 121028 h 5751080"/>
              <a:gd name="connsiteX131" fmla="*/ 2104828 w 5267326"/>
              <a:gd name="connsiteY131" fmla="*/ 123524 h 5751080"/>
              <a:gd name="connsiteX132" fmla="*/ 2114814 w 5267326"/>
              <a:gd name="connsiteY132" fmla="*/ 126021 h 5751080"/>
              <a:gd name="connsiteX133" fmla="*/ 2114814 w 5267326"/>
              <a:gd name="connsiteY133" fmla="*/ 131015 h 5751080"/>
              <a:gd name="connsiteX134" fmla="*/ 2134790 w 5267326"/>
              <a:gd name="connsiteY134" fmla="*/ 138505 h 5751080"/>
              <a:gd name="connsiteX135" fmla="*/ 2139782 w 5267326"/>
              <a:gd name="connsiteY135" fmla="*/ 143499 h 5751080"/>
              <a:gd name="connsiteX136" fmla="*/ 2142280 w 5267326"/>
              <a:gd name="connsiteY136" fmla="*/ 141002 h 5751080"/>
              <a:gd name="connsiteX137" fmla="*/ 2164752 w 5267326"/>
              <a:gd name="connsiteY137" fmla="*/ 158480 h 5751080"/>
              <a:gd name="connsiteX138" fmla="*/ 2172242 w 5267326"/>
              <a:gd name="connsiteY138" fmla="*/ 150990 h 5751080"/>
              <a:gd name="connsiteX139" fmla="*/ 2189720 w 5267326"/>
              <a:gd name="connsiteY139" fmla="*/ 145996 h 5751080"/>
              <a:gd name="connsiteX140" fmla="*/ 2202204 w 5267326"/>
              <a:gd name="connsiteY140" fmla="*/ 141002 h 5751080"/>
              <a:gd name="connsiteX141" fmla="*/ 2219682 w 5267326"/>
              <a:gd name="connsiteY141" fmla="*/ 138505 h 5751080"/>
              <a:gd name="connsiteX142" fmla="*/ 2224676 w 5267326"/>
              <a:gd name="connsiteY142" fmla="*/ 138505 h 5751080"/>
              <a:gd name="connsiteX143" fmla="*/ 2227172 w 5267326"/>
              <a:gd name="connsiteY143" fmla="*/ 141002 h 5751080"/>
              <a:gd name="connsiteX144" fmla="*/ 2232166 w 5267326"/>
              <a:gd name="connsiteY144" fmla="*/ 141002 h 5751080"/>
              <a:gd name="connsiteX145" fmla="*/ 2237160 w 5267326"/>
              <a:gd name="connsiteY145" fmla="*/ 148493 h 5751080"/>
              <a:gd name="connsiteX146" fmla="*/ 2257134 w 5267326"/>
              <a:gd name="connsiteY146" fmla="*/ 141002 h 5751080"/>
              <a:gd name="connsiteX147" fmla="*/ 2264624 w 5267326"/>
              <a:gd name="connsiteY147" fmla="*/ 136009 h 5751080"/>
              <a:gd name="connsiteX148" fmla="*/ 2267122 w 5267326"/>
              <a:gd name="connsiteY148" fmla="*/ 133512 h 5751080"/>
              <a:gd name="connsiteX149" fmla="*/ 2274612 w 5267326"/>
              <a:gd name="connsiteY149" fmla="*/ 123524 h 5751080"/>
              <a:gd name="connsiteX150" fmla="*/ 2284600 w 5267326"/>
              <a:gd name="connsiteY150" fmla="*/ 121028 h 5751080"/>
              <a:gd name="connsiteX151" fmla="*/ 2297084 w 5267326"/>
              <a:gd name="connsiteY151" fmla="*/ 118531 h 5751080"/>
              <a:gd name="connsiteX152" fmla="*/ 2344522 w 5267326"/>
              <a:gd name="connsiteY152" fmla="*/ 128518 h 5751080"/>
              <a:gd name="connsiteX153" fmla="*/ 2366994 w 5267326"/>
              <a:gd name="connsiteY153" fmla="*/ 128518 h 5751080"/>
              <a:gd name="connsiteX154" fmla="*/ 2374486 w 5267326"/>
              <a:gd name="connsiteY154" fmla="*/ 113537 h 5751080"/>
              <a:gd name="connsiteX155" fmla="*/ 2381976 w 5267326"/>
              <a:gd name="connsiteY155" fmla="*/ 113537 h 5751080"/>
              <a:gd name="connsiteX156" fmla="*/ 2396956 w 5267326"/>
              <a:gd name="connsiteY156" fmla="*/ 108543 h 5751080"/>
              <a:gd name="connsiteX157" fmla="*/ 2399454 w 5267326"/>
              <a:gd name="connsiteY157" fmla="*/ 108543 h 5751080"/>
              <a:gd name="connsiteX158" fmla="*/ 2414434 w 5267326"/>
              <a:gd name="connsiteY158" fmla="*/ 108543 h 5751080"/>
              <a:gd name="connsiteX159" fmla="*/ 2424422 w 5267326"/>
              <a:gd name="connsiteY159" fmla="*/ 111040 h 5751080"/>
              <a:gd name="connsiteX160" fmla="*/ 2431912 w 5267326"/>
              <a:gd name="connsiteY160" fmla="*/ 113537 h 5751080"/>
              <a:gd name="connsiteX161" fmla="*/ 2439402 w 5267326"/>
              <a:gd name="connsiteY161" fmla="*/ 113537 h 5751080"/>
              <a:gd name="connsiteX162" fmla="*/ 2444396 w 5267326"/>
              <a:gd name="connsiteY162" fmla="*/ 113537 h 5751080"/>
              <a:gd name="connsiteX163" fmla="*/ 2481848 w 5267326"/>
              <a:gd name="connsiteY163" fmla="*/ 116034 h 5751080"/>
              <a:gd name="connsiteX164" fmla="*/ 2496830 w 5267326"/>
              <a:gd name="connsiteY164" fmla="*/ 108543 h 5751080"/>
              <a:gd name="connsiteX165" fmla="*/ 2509314 w 5267326"/>
              <a:gd name="connsiteY165" fmla="*/ 106046 h 5751080"/>
              <a:gd name="connsiteX166" fmla="*/ 2526792 w 5267326"/>
              <a:gd name="connsiteY166" fmla="*/ 108543 h 5751080"/>
              <a:gd name="connsiteX167" fmla="*/ 2531786 w 5267326"/>
              <a:gd name="connsiteY167" fmla="*/ 106046 h 5751080"/>
              <a:gd name="connsiteX168" fmla="*/ 2541772 w 5267326"/>
              <a:gd name="connsiteY168" fmla="*/ 103550 h 5751080"/>
              <a:gd name="connsiteX169" fmla="*/ 2549264 w 5267326"/>
              <a:gd name="connsiteY169" fmla="*/ 93562 h 5751080"/>
              <a:gd name="connsiteX170" fmla="*/ 2559250 w 5267326"/>
              <a:gd name="connsiteY170" fmla="*/ 91065 h 5751080"/>
              <a:gd name="connsiteX171" fmla="*/ 2581722 w 5267326"/>
              <a:gd name="connsiteY171" fmla="*/ 98556 h 5751080"/>
              <a:gd name="connsiteX172" fmla="*/ 2589212 w 5267326"/>
              <a:gd name="connsiteY172" fmla="*/ 96059 h 5751080"/>
              <a:gd name="connsiteX173" fmla="*/ 2591710 w 5267326"/>
              <a:gd name="connsiteY173" fmla="*/ 103550 h 5751080"/>
              <a:gd name="connsiteX174" fmla="*/ 2601696 w 5267326"/>
              <a:gd name="connsiteY174" fmla="*/ 106046 h 5751080"/>
              <a:gd name="connsiteX175" fmla="*/ 2601696 w 5267326"/>
              <a:gd name="connsiteY175" fmla="*/ 98556 h 5751080"/>
              <a:gd name="connsiteX176" fmla="*/ 2609186 w 5267326"/>
              <a:gd name="connsiteY176" fmla="*/ 101053 h 5751080"/>
              <a:gd name="connsiteX177" fmla="*/ 2621672 w 5267326"/>
              <a:gd name="connsiteY177" fmla="*/ 88569 h 5751080"/>
              <a:gd name="connsiteX178" fmla="*/ 2659124 w 5267326"/>
              <a:gd name="connsiteY178" fmla="*/ 93562 h 5751080"/>
              <a:gd name="connsiteX179" fmla="*/ 2666614 w 5267326"/>
              <a:gd name="connsiteY179" fmla="*/ 98556 h 5751080"/>
              <a:gd name="connsiteX180" fmla="*/ 2686588 w 5267326"/>
              <a:gd name="connsiteY180" fmla="*/ 88569 h 5751080"/>
              <a:gd name="connsiteX181" fmla="*/ 2689086 w 5267326"/>
              <a:gd name="connsiteY181" fmla="*/ 83575 h 5751080"/>
              <a:gd name="connsiteX182" fmla="*/ 2701570 w 5267326"/>
              <a:gd name="connsiteY182" fmla="*/ 78581 h 5751080"/>
              <a:gd name="connsiteX183" fmla="*/ 2704066 w 5267326"/>
              <a:gd name="connsiteY183" fmla="*/ 78581 h 5751080"/>
              <a:gd name="connsiteX184" fmla="*/ 2731532 w 5267326"/>
              <a:gd name="connsiteY184" fmla="*/ 93562 h 5751080"/>
              <a:gd name="connsiteX185" fmla="*/ 2756500 w 5267326"/>
              <a:gd name="connsiteY185" fmla="*/ 83575 h 5751080"/>
              <a:gd name="connsiteX186" fmla="*/ 2763990 w 5267326"/>
              <a:gd name="connsiteY186" fmla="*/ 81078 h 5751080"/>
              <a:gd name="connsiteX187" fmla="*/ 2798946 w 5267326"/>
              <a:gd name="connsiteY187" fmla="*/ 68594 h 5751080"/>
              <a:gd name="connsiteX188" fmla="*/ 2821418 w 5267326"/>
              <a:gd name="connsiteY188" fmla="*/ 66097 h 5751080"/>
              <a:gd name="connsiteX189" fmla="*/ 2843890 w 5267326"/>
              <a:gd name="connsiteY189" fmla="*/ 83575 h 5751080"/>
              <a:gd name="connsiteX190" fmla="*/ 2848882 w 5267326"/>
              <a:gd name="connsiteY190" fmla="*/ 83575 h 5751080"/>
              <a:gd name="connsiteX191" fmla="*/ 2851380 w 5267326"/>
              <a:gd name="connsiteY191" fmla="*/ 93562 h 5751080"/>
              <a:gd name="connsiteX192" fmla="*/ 2861368 w 5267326"/>
              <a:gd name="connsiteY192" fmla="*/ 91065 h 5751080"/>
              <a:gd name="connsiteX193" fmla="*/ 2868858 w 5267326"/>
              <a:gd name="connsiteY193" fmla="*/ 96059 h 5751080"/>
              <a:gd name="connsiteX194" fmla="*/ 2881342 w 5267326"/>
              <a:gd name="connsiteY194" fmla="*/ 101053 h 5751080"/>
              <a:gd name="connsiteX195" fmla="*/ 2886336 w 5267326"/>
              <a:gd name="connsiteY195" fmla="*/ 98556 h 5751080"/>
              <a:gd name="connsiteX196" fmla="*/ 2913800 w 5267326"/>
              <a:gd name="connsiteY196" fmla="*/ 98556 h 5751080"/>
              <a:gd name="connsiteX197" fmla="*/ 2916298 w 5267326"/>
              <a:gd name="connsiteY197" fmla="*/ 93562 h 5751080"/>
              <a:gd name="connsiteX198" fmla="*/ 2918794 w 5267326"/>
              <a:gd name="connsiteY198" fmla="*/ 93562 h 5751080"/>
              <a:gd name="connsiteX199" fmla="*/ 2931278 w 5267326"/>
              <a:gd name="connsiteY199" fmla="*/ 98556 h 5751080"/>
              <a:gd name="connsiteX200" fmla="*/ 2938768 w 5267326"/>
              <a:gd name="connsiteY200" fmla="*/ 98556 h 5751080"/>
              <a:gd name="connsiteX201" fmla="*/ 2951252 w 5267326"/>
              <a:gd name="connsiteY201" fmla="*/ 101053 h 5751080"/>
              <a:gd name="connsiteX202" fmla="*/ 2953750 w 5267326"/>
              <a:gd name="connsiteY202" fmla="*/ 103550 h 5751080"/>
              <a:gd name="connsiteX203" fmla="*/ 2971228 w 5267326"/>
              <a:gd name="connsiteY203" fmla="*/ 103550 h 5751080"/>
              <a:gd name="connsiteX204" fmla="*/ 2973724 w 5267326"/>
              <a:gd name="connsiteY204" fmla="*/ 103550 h 5751080"/>
              <a:gd name="connsiteX205" fmla="*/ 3006184 w 5267326"/>
              <a:gd name="connsiteY205" fmla="*/ 108543 h 5751080"/>
              <a:gd name="connsiteX206" fmla="*/ 3011176 w 5267326"/>
              <a:gd name="connsiteY206" fmla="*/ 111040 h 5751080"/>
              <a:gd name="connsiteX207" fmla="*/ 3026158 w 5267326"/>
              <a:gd name="connsiteY207" fmla="*/ 103550 h 5751080"/>
              <a:gd name="connsiteX208" fmla="*/ 3033648 w 5267326"/>
              <a:gd name="connsiteY208" fmla="*/ 101053 h 5751080"/>
              <a:gd name="connsiteX209" fmla="*/ 3038642 w 5267326"/>
              <a:gd name="connsiteY209" fmla="*/ 103550 h 5751080"/>
              <a:gd name="connsiteX210" fmla="*/ 3046132 w 5267326"/>
              <a:gd name="connsiteY210" fmla="*/ 108543 h 5751080"/>
              <a:gd name="connsiteX211" fmla="*/ 3063610 w 5267326"/>
              <a:gd name="connsiteY211" fmla="*/ 108543 h 5751080"/>
              <a:gd name="connsiteX212" fmla="*/ 3066106 w 5267326"/>
              <a:gd name="connsiteY212" fmla="*/ 113537 h 5751080"/>
              <a:gd name="connsiteX213" fmla="*/ 3078592 w 5267326"/>
              <a:gd name="connsiteY213" fmla="*/ 116034 h 5751080"/>
              <a:gd name="connsiteX214" fmla="*/ 3083584 w 5267326"/>
              <a:gd name="connsiteY214" fmla="*/ 108543 h 5751080"/>
              <a:gd name="connsiteX215" fmla="*/ 3111050 w 5267326"/>
              <a:gd name="connsiteY215" fmla="*/ 121028 h 5751080"/>
              <a:gd name="connsiteX216" fmla="*/ 3111050 w 5267326"/>
              <a:gd name="connsiteY216" fmla="*/ 116034 h 5751080"/>
              <a:gd name="connsiteX217" fmla="*/ 3121038 w 5267326"/>
              <a:gd name="connsiteY217" fmla="*/ 118531 h 5751080"/>
              <a:gd name="connsiteX218" fmla="*/ 3126030 w 5267326"/>
              <a:gd name="connsiteY218" fmla="*/ 106046 h 5751080"/>
              <a:gd name="connsiteX219" fmla="*/ 3138516 w 5267326"/>
              <a:gd name="connsiteY219" fmla="*/ 103550 h 5751080"/>
              <a:gd name="connsiteX220" fmla="*/ 3138516 w 5267326"/>
              <a:gd name="connsiteY220" fmla="*/ 101053 h 5751080"/>
              <a:gd name="connsiteX221" fmla="*/ 3141012 w 5267326"/>
              <a:gd name="connsiteY221" fmla="*/ 101053 h 5751080"/>
              <a:gd name="connsiteX222" fmla="*/ 3151000 w 5267326"/>
              <a:gd name="connsiteY222" fmla="*/ 106046 h 5751080"/>
              <a:gd name="connsiteX223" fmla="*/ 3160986 w 5267326"/>
              <a:gd name="connsiteY223" fmla="*/ 111040 h 5751080"/>
              <a:gd name="connsiteX224" fmla="*/ 3170974 w 5267326"/>
              <a:gd name="connsiteY224" fmla="*/ 103550 h 5751080"/>
              <a:gd name="connsiteX225" fmla="*/ 3178464 w 5267326"/>
              <a:gd name="connsiteY225" fmla="*/ 106046 h 5751080"/>
              <a:gd name="connsiteX226" fmla="*/ 3180962 w 5267326"/>
              <a:gd name="connsiteY226" fmla="*/ 96059 h 5751080"/>
              <a:gd name="connsiteX227" fmla="*/ 3193446 w 5267326"/>
              <a:gd name="connsiteY227" fmla="*/ 83575 h 5751080"/>
              <a:gd name="connsiteX228" fmla="*/ 3195942 w 5267326"/>
              <a:gd name="connsiteY228" fmla="*/ 78581 h 5751080"/>
              <a:gd name="connsiteX229" fmla="*/ 3210924 w 5267326"/>
              <a:gd name="connsiteY229" fmla="*/ 71091 h 5751080"/>
              <a:gd name="connsiteX230" fmla="*/ 3220910 w 5267326"/>
              <a:gd name="connsiteY230" fmla="*/ 71091 h 5751080"/>
              <a:gd name="connsiteX231" fmla="*/ 3275840 w 5267326"/>
              <a:gd name="connsiteY231" fmla="*/ 56110 h 5751080"/>
              <a:gd name="connsiteX232" fmla="*/ 3283332 w 5267326"/>
              <a:gd name="connsiteY232" fmla="*/ 56110 h 5751080"/>
              <a:gd name="connsiteX233" fmla="*/ 3293318 w 5267326"/>
              <a:gd name="connsiteY233" fmla="*/ 53613 h 5751080"/>
              <a:gd name="connsiteX234" fmla="*/ 3305802 w 5267326"/>
              <a:gd name="connsiteY234" fmla="*/ 56110 h 5751080"/>
              <a:gd name="connsiteX235" fmla="*/ 3320784 w 5267326"/>
              <a:gd name="connsiteY235" fmla="*/ 68594 h 5751080"/>
              <a:gd name="connsiteX236" fmla="*/ 3323280 w 5267326"/>
              <a:gd name="connsiteY236" fmla="*/ 68594 h 5751080"/>
              <a:gd name="connsiteX237" fmla="*/ 3335764 w 5267326"/>
              <a:gd name="connsiteY237" fmla="*/ 71091 h 5751080"/>
              <a:gd name="connsiteX238" fmla="*/ 3340758 w 5267326"/>
              <a:gd name="connsiteY238" fmla="*/ 71091 h 5751080"/>
              <a:gd name="connsiteX239" fmla="*/ 3345752 w 5267326"/>
              <a:gd name="connsiteY239" fmla="*/ 71091 h 5751080"/>
              <a:gd name="connsiteX240" fmla="*/ 3355740 w 5267326"/>
              <a:gd name="connsiteY240" fmla="*/ 71091 h 5751080"/>
              <a:gd name="connsiteX241" fmla="*/ 3373218 w 5267326"/>
              <a:gd name="connsiteY241" fmla="*/ 66097 h 5751080"/>
              <a:gd name="connsiteX242" fmla="*/ 3375714 w 5267326"/>
              <a:gd name="connsiteY242" fmla="*/ 71091 h 5751080"/>
              <a:gd name="connsiteX243" fmla="*/ 3383204 w 5267326"/>
              <a:gd name="connsiteY243" fmla="*/ 71091 h 5751080"/>
              <a:gd name="connsiteX244" fmla="*/ 3383204 w 5267326"/>
              <a:gd name="connsiteY244" fmla="*/ 68594 h 5751080"/>
              <a:gd name="connsiteX245" fmla="*/ 3418160 w 5267326"/>
              <a:gd name="connsiteY245" fmla="*/ 71091 h 5751080"/>
              <a:gd name="connsiteX246" fmla="*/ 3428148 w 5267326"/>
              <a:gd name="connsiteY246" fmla="*/ 76084 h 5751080"/>
              <a:gd name="connsiteX247" fmla="*/ 3435638 w 5267326"/>
              <a:gd name="connsiteY247" fmla="*/ 78581 h 5751080"/>
              <a:gd name="connsiteX248" fmla="*/ 3445626 w 5267326"/>
              <a:gd name="connsiteY248" fmla="*/ 88569 h 5751080"/>
              <a:gd name="connsiteX249" fmla="*/ 3450618 w 5267326"/>
              <a:gd name="connsiteY249" fmla="*/ 88569 h 5751080"/>
              <a:gd name="connsiteX250" fmla="*/ 3473090 w 5267326"/>
              <a:gd name="connsiteY250" fmla="*/ 98556 h 5751080"/>
              <a:gd name="connsiteX251" fmla="*/ 3485574 w 5267326"/>
              <a:gd name="connsiteY251" fmla="*/ 101053 h 5751080"/>
              <a:gd name="connsiteX252" fmla="*/ 3488072 w 5267326"/>
              <a:gd name="connsiteY252" fmla="*/ 101053 h 5751080"/>
              <a:gd name="connsiteX253" fmla="*/ 3495562 w 5267326"/>
              <a:gd name="connsiteY253" fmla="*/ 91065 h 5751080"/>
              <a:gd name="connsiteX254" fmla="*/ 3543002 w 5267326"/>
              <a:gd name="connsiteY254" fmla="*/ 93562 h 5751080"/>
              <a:gd name="connsiteX255" fmla="*/ 3562976 w 5267326"/>
              <a:gd name="connsiteY255" fmla="*/ 98556 h 5751080"/>
              <a:gd name="connsiteX256" fmla="*/ 3567970 w 5267326"/>
              <a:gd name="connsiteY256" fmla="*/ 93562 h 5751080"/>
              <a:gd name="connsiteX257" fmla="*/ 3572964 w 5267326"/>
              <a:gd name="connsiteY257" fmla="*/ 96059 h 5751080"/>
              <a:gd name="connsiteX258" fmla="*/ 3585448 w 5267326"/>
              <a:gd name="connsiteY258" fmla="*/ 103550 h 5751080"/>
              <a:gd name="connsiteX259" fmla="*/ 3587528 w 5267326"/>
              <a:gd name="connsiteY259" fmla="*/ 106046 h 5751080"/>
              <a:gd name="connsiteX260" fmla="*/ 3600428 w 5267326"/>
              <a:gd name="connsiteY260" fmla="*/ 106046 h 5751080"/>
              <a:gd name="connsiteX261" fmla="*/ 3612912 w 5267326"/>
              <a:gd name="connsiteY261" fmla="*/ 98556 h 5751080"/>
              <a:gd name="connsiteX262" fmla="*/ 3625396 w 5267326"/>
              <a:gd name="connsiteY262" fmla="*/ 103550 h 5751080"/>
              <a:gd name="connsiteX263" fmla="*/ 3652862 w 5267326"/>
              <a:gd name="connsiteY263" fmla="*/ 93562 h 5751080"/>
              <a:gd name="connsiteX264" fmla="*/ 3665346 w 5267326"/>
              <a:gd name="connsiteY264" fmla="*/ 91065 h 5751080"/>
              <a:gd name="connsiteX265" fmla="*/ 3672836 w 5267326"/>
              <a:gd name="connsiteY265" fmla="*/ 88569 h 5751080"/>
              <a:gd name="connsiteX266" fmla="*/ 3682824 w 5267326"/>
              <a:gd name="connsiteY266" fmla="*/ 83575 h 5751080"/>
              <a:gd name="connsiteX267" fmla="*/ 3687818 w 5267326"/>
              <a:gd name="connsiteY267" fmla="*/ 81078 h 5751080"/>
              <a:gd name="connsiteX268" fmla="*/ 3697806 w 5267326"/>
              <a:gd name="connsiteY268" fmla="*/ 83575 h 5751080"/>
              <a:gd name="connsiteX269" fmla="*/ 3707792 w 5267326"/>
              <a:gd name="connsiteY269" fmla="*/ 76084 h 5751080"/>
              <a:gd name="connsiteX270" fmla="*/ 3712786 w 5267326"/>
              <a:gd name="connsiteY270" fmla="*/ 73587 h 5751080"/>
              <a:gd name="connsiteX271" fmla="*/ 3730264 w 5267326"/>
              <a:gd name="connsiteY271" fmla="*/ 68594 h 5751080"/>
              <a:gd name="connsiteX272" fmla="*/ 3735258 w 5267326"/>
              <a:gd name="connsiteY272" fmla="*/ 66097 h 5751080"/>
              <a:gd name="connsiteX273" fmla="*/ 3740252 w 5267326"/>
              <a:gd name="connsiteY273" fmla="*/ 66097 h 5751080"/>
              <a:gd name="connsiteX274" fmla="*/ 3747242 w 5267326"/>
              <a:gd name="connsiteY274" fmla="*/ 63850 h 5751080"/>
              <a:gd name="connsiteX275" fmla="*/ 3755232 w 5267326"/>
              <a:gd name="connsiteY275" fmla="*/ 66680 h 5751080"/>
              <a:gd name="connsiteX276" fmla="*/ 3757728 w 5267326"/>
              <a:gd name="connsiteY276" fmla="*/ 63600 h 5751080"/>
              <a:gd name="connsiteX277" fmla="*/ 3762722 w 5267326"/>
              <a:gd name="connsiteY277" fmla="*/ 68594 h 5751080"/>
              <a:gd name="connsiteX278" fmla="*/ 3777704 w 5267326"/>
              <a:gd name="connsiteY278" fmla="*/ 71091 h 5751080"/>
              <a:gd name="connsiteX279" fmla="*/ 3802672 w 5267326"/>
              <a:gd name="connsiteY279" fmla="*/ 63600 h 5751080"/>
              <a:gd name="connsiteX280" fmla="*/ 3845118 w 5267326"/>
              <a:gd name="connsiteY280" fmla="*/ 61103 h 5751080"/>
              <a:gd name="connsiteX281" fmla="*/ 3862596 w 5267326"/>
              <a:gd name="connsiteY281" fmla="*/ 58606 h 5751080"/>
              <a:gd name="connsiteX282" fmla="*/ 3862596 w 5267326"/>
              <a:gd name="connsiteY282" fmla="*/ 56110 h 5751080"/>
              <a:gd name="connsiteX283" fmla="*/ 3887564 w 5267326"/>
              <a:gd name="connsiteY283" fmla="*/ 51116 h 5751080"/>
              <a:gd name="connsiteX284" fmla="*/ 3900048 w 5267326"/>
              <a:gd name="connsiteY284" fmla="*/ 46122 h 5751080"/>
              <a:gd name="connsiteX285" fmla="*/ 3922520 w 5267326"/>
              <a:gd name="connsiteY285" fmla="*/ 43625 h 5751080"/>
              <a:gd name="connsiteX286" fmla="*/ 3939998 w 5267326"/>
              <a:gd name="connsiteY286" fmla="*/ 38632 h 5751080"/>
              <a:gd name="connsiteX287" fmla="*/ 3972456 w 5267326"/>
              <a:gd name="connsiteY287" fmla="*/ 46122 h 5751080"/>
              <a:gd name="connsiteX288" fmla="*/ 4002418 w 5267326"/>
              <a:gd name="connsiteY288" fmla="*/ 51116 h 5751080"/>
              <a:gd name="connsiteX289" fmla="*/ 4017400 w 5267326"/>
              <a:gd name="connsiteY289" fmla="*/ 53613 h 5751080"/>
              <a:gd name="connsiteX290" fmla="*/ 4042368 w 5267326"/>
              <a:gd name="connsiteY290" fmla="*/ 56110 h 5751080"/>
              <a:gd name="connsiteX291" fmla="*/ 4067336 w 5267326"/>
              <a:gd name="connsiteY291" fmla="*/ 48619 h 5751080"/>
              <a:gd name="connsiteX292" fmla="*/ 4079820 w 5267326"/>
              <a:gd name="connsiteY292" fmla="*/ 51116 h 5751080"/>
              <a:gd name="connsiteX293" fmla="*/ 4087310 w 5267326"/>
              <a:gd name="connsiteY293" fmla="*/ 48619 h 5751080"/>
              <a:gd name="connsiteX294" fmla="*/ 4092304 w 5267326"/>
              <a:gd name="connsiteY294" fmla="*/ 48619 h 5751080"/>
              <a:gd name="connsiteX295" fmla="*/ 4117272 w 5267326"/>
              <a:gd name="connsiteY295" fmla="*/ 36135 h 5751080"/>
              <a:gd name="connsiteX296" fmla="*/ 4124764 w 5267326"/>
              <a:gd name="connsiteY296" fmla="*/ 41129 h 5751080"/>
              <a:gd name="connsiteX297" fmla="*/ 4139744 w 5267326"/>
              <a:gd name="connsiteY297" fmla="*/ 38632 h 5751080"/>
              <a:gd name="connsiteX298" fmla="*/ 4147234 w 5267326"/>
              <a:gd name="connsiteY298" fmla="*/ 41129 h 5751080"/>
              <a:gd name="connsiteX299" fmla="*/ 4159718 w 5267326"/>
              <a:gd name="connsiteY299" fmla="*/ 56110 h 5751080"/>
              <a:gd name="connsiteX300" fmla="*/ 4174700 w 5267326"/>
              <a:gd name="connsiteY300" fmla="*/ 61103 h 5751080"/>
              <a:gd name="connsiteX301" fmla="*/ 4177196 w 5267326"/>
              <a:gd name="connsiteY301" fmla="*/ 71091 h 5751080"/>
              <a:gd name="connsiteX302" fmla="*/ 4197172 w 5267326"/>
              <a:gd name="connsiteY302" fmla="*/ 76084 h 5751080"/>
              <a:gd name="connsiteX303" fmla="*/ 4202164 w 5267326"/>
              <a:gd name="connsiteY303" fmla="*/ 78581 h 5751080"/>
              <a:gd name="connsiteX304" fmla="*/ 4214648 w 5267326"/>
              <a:gd name="connsiteY304" fmla="*/ 83575 h 5751080"/>
              <a:gd name="connsiteX305" fmla="*/ 4227132 w 5267326"/>
              <a:gd name="connsiteY305" fmla="*/ 86072 h 5751080"/>
              <a:gd name="connsiteX306" fmla="*/ 4229630 w 5267326"/>
              <a:gd name="connsiteY306" fmla="*/ 86072 h 5751080"/>
              <a:gd name="connsiteX307" fmla="*/ 4234624 w 5267326"/>
              <a:gd name="connsiteY307" fmla="*/ 88569 h 5751080"/>
              <a:gd name="connsiteX308" fmla="*/ 4264586 w 5267326"/>
              <a:gd name="connsiteY308" fmla="*/ 96059 h 5751080"/>
              <a:gd name="connsiteX309" fmla="*/ 4267082 w 5267326"/>
              <a:gd name="connsiteY309" fmla="*/ 103550 h 5751080"/>
              <a:gd name="connsiteX310" fmla="*/ 4267082 w 5267326"/>
              <a:gd name="connsiteY310" fmla="*/ 106046 h 5751080"/>
              <a:gd name="connsiteX311" fmla="*/ 4277070 w 5267326"/>
              <a:gd name="connsiteY311" fmla="*/ 106046 h 5751080"/>
              <a:gd name="connsiteX312" fmla="*/ 4282064 w 5267326"/>
              <a:gd name="connsiteY312" fmla="*/ 113537 h 5751080"/>
              <a:gd name="connsiteX313" fmla="*/ 4282064 w 5267326"/>
              <a:gd name="connsiteY313" fmla="*/ 111040 h 5751080"/>
              <a:gd name="connsiteX314" fmla="*/ 4297044 w 5267326"/>
              <a:gd name="connsiteY314" fmla="*/ 116034 h 5751080"/>
              <a:gd name="connsiteX315" fmla="*/ 4302038 w 5267326"/>
              <a:gd name="connsiteY315" fmla="*/ 116034 h 5751080"/>
              <a:gd name="connsiteX316" fmla="*/ 4317018 w 5267326"/>
              <a:gd name="connsiteY316" fmla="*/ 118531 h 5751080"/>
              <a:gd name="connsiteX317" fmla="*/ 4322012 w 5267326"/>
              <a:gd name="connsiteY317" fmla="*/ 118531 h 5751080"/>
              <a:gd name="connsiteX318" fmla="*/ 4332000 w 5267326"/>
              <a:gd name="connsiteY318" fmla="*/ 121028 h 5751080"/>
              <a:gd name="connsiteX319" fmla="*/ 4344484 w 5267326"/>
              <a:gd name="connsiteY319" fmla="*/ 116034 h 5751080"/>
              <a:gd name="connsiteX320" fmla="*/ 4361962 w 5267326"/>
              <a:gd name="connsiteY320" fmla="*/ 91065 h 5751080"/>
              <a:gd name="connsiteX321" fmla="*/ 4374446 w 5267326"/>
              <a:gd name="connsiteY321" fmla="*/ 91065 h 5751080"/>
              <a:gd name="connsiteX322" fmla="*/ 4381936 w 5267326"/>
              <a:gd name="connsiteY322" fmla="*/ 86072 h 5751080"/>
              <a:gd name="connsiteX323" fmla="*/ 4391924 w 5267326"/>
              <a:gd name="connsiteY323" fmla="*/ 78581 h 5751080"/>
              <a:gd name="connsiteX324" fmla="*/ 4406904 w 5267326"/>
              <a:gd name="connsiteY324" fmla="*/ 66097 h 5751080"/>
              <a:gd name="connsiteX325" fmla="*/ 4419388 w 5267326"/>
              <a:gd name="connsiteY325" fmla="*/ 76084 h 5751080"/>
              <a:gd name="connsiteX326" fmla="*/ 4444358 w 5267326"/>
              <a:gd name="connsiteY326" fmla="*/ 81078 h 5751080"/>
              <a:gd name="connsiteX327" fmla="*/ 4481810 w 5267326"/>
              <a:gd name="connsiteY327" fmla="*/ 76084 h 5751080"/>
              <a:gd name="connsiteX328" fmla="*/ 4491798 w 5267326"/>
              <a:gd name="connsiteY328" fmla="*/ 73587 h 5751080"/>
              <a:gd name="connsiteX329" fmla="*/ 4556714 w 5267326"/>
              <a:gd name="connsiteY329" fmla="*/ 71091 h 5751080"/>
              <a:gd name="connsiteX330" fmla="*/ 4569198 w 5267326"/>
              <a:gd name="connsiteY330" fmla="*/ 71091 h 5751080"/>
              <a:gd name="connsiteX331" fmla="*/ 4599160 w 5267326"/>
              <a:gd name="connsiteY331" fmla="*/ 68594 h 5751080"/>
              <a:gd name="connsiteX332" fmla="*/ 4601658 w 5267326"/>
              <a:gd name="connsiteY332" fmla="*/ 61103 h 5751080"/>
              <a:gd name="connsiteX333" fmla="*/ 4601658 w 5267326"/>
              <a:gd name="connsiteY333" fmla="*/ 63600 h 5751080"/>
              <a:gd name="connsiteX334" fmla="*/ 4621632 w 5267326"/>
              <a:gd name="connsiteY334" fmla="*/ 66097 h 5751080"/>
              <a:gd name="connsiteX335" fmla="*/ 4636614 w 5267326"/>
              <a:gd name="connsiteY335" fmla="*/ 68594 h 5751080"/>
              <a:gd name="connsiteX336" fmla="*/ 4644104 w 5267326"/>
              <a:gd name="connsiteY336" fmla="*/ 73587 h 5751080"/>
              <a:gd name="connsiteX337" fmla="*/ 4651594 w 5267326"/>
              <a:gd name="connsiteY337" fmla="*/ 71091 h 5751080"/>
              <a:gd name="connsiteX338" fmla="*/ 4661582 w 5267326"/>
              <a:gd name="connsiteY338" fmla="*/ 76084 h 5751080"/>
              <a:gd name="connsiteX339" fmla="*/ 4676562 w 5267326"/>
              <a:gd name="connsiteY339" fmla="*/ 76084 h 5751080"/>
              <a:gd name="connsiteX340" fmla="*/ 4689046 w 5267326"/>
              <a:gd name="connsiteY340" fmla="*/ 73587 h 5751080"/>
              <a:gd name="connsiteX341" fmla="*/ 4689046 w 5267326"/>
              <a:gd name="connsiteY341" fmla="*/ 78581 h 5751080"/>
              <a:gd name="connsiteX342" fmla="*/ 4701530 w 5267326"/>
              <a:gd name="connsiteY342" fmla="*/ 76084 h 5751080"/>
              <a:gd name="connsiteX343" fmla="*/ 4716512 w 5267326"/>
              <a:gd name="connsiteY343" fmla="*/ 83575 h 5751080"/>
              <a:gd name="connsiteX344" fmla="*/ 4719008 w 5267326"/>
              <a:gd name="connsiteY344" fmla="*/ 83575 h 5751080"/>
              <a:gd name="connsiteX345" fmla="*/ 4719008 w 5267326"/>
              <a:gd name="connsiteY345" fmla="*/ 86072 h 5751080"/>
              <a:gd name="connsiteX346" fmla="*/ 4733990 w 5267326"/>
              <a:gd name="connsiteY346" fmla="*/ 86072 h 5751080"/>
              <a:gd name="connsiteX347" fmla="*/ 4736486 w 5267326"/>
              <a:gd name="connsiteY347" fmla="*/ 91065 h 5751080"/>
              <a:gd name="connsiteX348" fmla="*/ 4736486 w 5267326"/>
              <a:gd name="connsiteY348" fmla="*/ 93562 h 5751080"/>
              <a:gd name="connsiteX349" fmla="*/ 4753964 w 5267326"/>
              <a:gd name="connsiteY349" fmla="*/ 91065 h 5751080"/>
              <a:gd name="connsiteX350" fmla="*/ 4766448 w 5267326"/>
              <a:gd name="connsiteY350" fmla="*/ 91065 h 5751080"/>
              <a:gd name="connsiteX351" fmla="*/ 4808894 w 5267326"/>
              <a:gd name="connsiteY351" fmla="*/ 88569 h 5751080"/>
              <a:gd name="connsiteX352" fmla="*/ 4816384 w 5267326"/>
              <a:gd name="connsiteY352" fmla="*/ 93562 h 5751080"/>
              <a:gd name="connsiteX353" fmla="*/ 4824458 w 5267326"/>
              <a:gd name="connsiteY353" fmla="*/ 94894 h 5751080"/>
              <a:gd name="connsiteX354" fmla="*/ 4826372 w 5267326"/>
              <a:gd name="connsiteY354" fmla="*/ 96059 h 5751080"/>
              <a:gd name="connsiteX355" fmla="*/ 4841354 w 5267326"/>
              <a:gd name="connsiteY355" fmla="*/ 98556 h 5751080"/>
              <a:gd name="connsiteX356" fmla="*/ 4843850 w 5267326"/>
              <a:gd name="connsiteY356" fmla="*/ 96059 h 5751080"/>
              <a:gd name="connsiteX357" fmla="*/ 4876310 w 5267326"/>
              <a:gd name="connsiteY357" fmla="*/ 98556 h 5751080"/>
              <a:gd name="connsiteX358" fmla="*/ 4878806 w 5267326"/>
              <a:gd name="connsiteY358" fmla="*/ 96059 h 5751080"/>
              <a:gd name="connsiteX359" fmla="*/ 4883800 w 5267326"/>
              <a:gd name="connsiteY359" fmla="*/ 96059 h 5751080"/>
              <a:gd name="connsiteX360" fmla="*/ 4883800 w 5267326"/>
              <a:gd name="connsiteY360" fmla="*/ 101053 h 5751080"/>
              <a:gd name="connsiteX361" fmla="*/ 4893786 w 5267326"/>
              <a:gd name="connsiteY361" fmla="*/ 106046 h 5751080"/>
              <a:gd name="connsiteX362" fmla="*/ 4906270 w 5267326"/>
              <a:gd name="connsiteY362" fmla="*/ 103550 h 5751080"/>
              <a:gd name="connsiteX363" fmla="*/ 4913762 w 5267326"/>
              <a:gd name="connsiteY363" fmla="*/ 111040 h 5751080"/>
              <a:gd name="connsiteX364" fmla="*/ 4913762 w 5267326"/>
              <a:gd name="connsiteY364" fmla="*/ 113537 h 5751080"/>
              <a:gd name="connsiteX365" fmla="*/ 4923748 w 5267326"/>
              <a:gd name="connsiteY365" fmla="*/ 128518 h 5751080"/>
              <a:gd name="connsiteX366" fmla="*/ 4928742 w 5267326"/>
              <a:gd name="connsiteY366" fmla="*/ 128518 h 5751080"/>
              <a:gd name="connsiteX367" fmla="*/ 4946220 w 5267326"/>
              <a:gd name="connsiteY367" fmla="*/ 143499 h 5751080"/>
              <a:gd name="connsiteX368" fmla="*/ 4958704 w 5267326"/>
              <a:gd name="connsiteY368" fmla="*/ 145996 h 5751080"/>
              <a:gd name="connsiteX369" fmla="*/ 4963948 w 5267326"/>
              <a:gd name="connsiteY369" fmla="*/ 147993 h 5751080"/>
              <a:gd name="connsiteX370" fmla="*/ 4968692 w 5267326"/>
              <a:gd name="connsiteY370" fmla="*/ 150990 h 5751080"/>
              <a:gd name="connsiteX371" fmla="*/ 4973436 w 5267326"/>
              <a:gd name="connsiteY371" fmla="*/ 150574 h 5751080"/>
              <a:gd name="connsiteX372" fmla="*/ 4976182 w 5267326"/>
              <a:gd name="connsiteY372" fmla="*/ 148493 h 5751080"/>
              <a:gd name="connsiteX373" fmla="*/ 5008640 w 5267326"/>
              <a:gd name="connsiteY373" fmla="*/ 148493 h 5751080"/>
              <a:gd name="connsiteX374" fmla="*/ 5043596 w 5267326"/>
              <a:gd name="connsiteY374" fmla="*/ 148493 h 5751080"/>
              <a:gd name="connsiteX375" fmla="*/ 5053584 w 5267326"/>
              <a:gd name="connsiteY375" fmla="*/ 160977 h 5751080"/>
              <a:gd name="connsiteX376" fmla="*/ 5068564 w 5267326"/>
              <a:gd name="connsiteY376" fmla="*/ 165971 h 5751080"/>
              <a:gd name="connsiteX377" fmla="*/ 5071062 w 5267326"/>
              <a:gd name="connsiteY377" fmla="*/ 170964 h 5751080"/>
              <a:gd name="connsiteX378" fmla="*/ 5088540 w 5267326"/>
              <a:gd name="connsiteY378" fmla="*/ 175958 h 5751080"/>
              <a:gd name="connsiteX379" fmla="*/ 5088540 w 5267326"/>
              <a:gd name="connsiteY379" fmla="*/ 183449 h 5751080"/>
              <a:gd name="connsiteX380" fmla="*/ 5123496 w 5267326"/>
              <a:gd name="connsiteY380" fmla="*/ 208417 h 5751080"/>
              <a:gd name="connsiteX381" fmla="*/ 5138476 w 5267326"/>
              <a:gd name="connsiteY381" fmla="*/ 208417 h 5751080"/>
              <a:gd name="connsiteX382" fmla="*/ 5138476 w 5267326"/>
              <a:gd name="connsiteY382" fmla="*/ 205920 h 5751080"/>
              <a:gd name="connsiteX383" fmla="*/ 5150960 w 5267326"/>
              <a:gd name="connsiteY383" fmla="*/ 203423 h 5751080"/>
              <a:gd name="connsiteX384" fmla="*/ 5158450 w 5267326"/>
              <a:gd name="connsiteY384" fmla="*/ 200927 h 5751080"/>
              <a:gd name="connsiteX385" fmla="*/ 5193406 w 5267326"/>
              <a:gd name="connsiteY385" fmla="*/ 190939 h 5751080"/>
              <a:gd name="connsiteX386" fmla="*/ 5203394 w 5267326"/>
              <a:gd name="connsiteY386" fmla="*/ 180952 h 5751080"/>
              <a:gd name="connsiteX387" fmla="*/ 5203394 w 5267326"/>
              <a:gd name="connsiteY387" fmla="*/ 173461 h 5751080"/>
              <a:gd name="connsiteX388" fmla="*/ 5210884 w 5267326"/>
              <a:gd name="connsiteY388" fmla="*/ 170964 h 5751080"/>
              <a:gd name="connsiteX389" fmla="*/ 5218374 w 5267326"/>
              <a:gd name="connsiteY389" fmla="*/ 163474 h 5751080"/>
              <a:gd name="connsiteX390" fmla="*/ 5228362 w 5267326"/>
              <a:gd name="connsiteY390" fmla="*/ 163474 h 5751080"/>
              <a:gd name="connsiteX391" fmla="*/ 5229194 w 5267326"/>
              <a:gd name="connsiteY391" fmla="*/ 161310 h 5751080"/>
              <a:gd name="connsiteX392" fmla="*/ 5229444 w 5267326"/>
              <a:gd name="connsiteY392" fmla="*/ 160977 h 5751080"/>
              <a:gd name="connsiteX393" fmla="*/ 5232440 w 5267326"/>
              <a:gd name="connsiteY393" fmla="*/ 157565 h 5751080"/>
              <a:gd name="connsiteX394" fmla="*/ 5233272 w 5267326"/>
              <a:gd name="connsiteY394" fmla="*/ 155900 h 5751080"/>
              <a:gd name="connsiteX395" fmla="*/ 5233272 w 5267326"/>
              <a:gd name="connsiteY395" fmla="*/ 153403 h 5751080"/>
              <a:gd name="connsiteX396" fmla="*/ 5263234 w 5267326"/>
              <a:gd name="connsiteY396" fmla="*/ 105963 h 5751080"/>
              <a:gd name="connsiteX397" fmla="*/ 5267326 w 5267326"/>
              <a:gd name="connsiteY397" fmla="*/ 106392 h 5751080"/>
              <a:gd name="connsiteX398" fmla="*/ 5267326 w 5267326"/>
              <a:gd name="connsiteY398" fmla="*/ 5751080 h 5751080"/>
              <a:gd name="connsiteX399" fmla="*/ 0 w 5267326"/>
              <a:gd name="connsiteY399" fmla="*/ 5751080 h 5751080"/>
              <a:gd name="connsiteX400" fmla="*/ 0 w 5267326"/>
              <a:gd name="connsiteY400" fmla="*/ 71091 h 5751080"/>
              <a:gd name="connsiteX401" fmla="*/ 12484 w 5267326"/>
              <a:gd name="connsiteY401" fmla="*/ 63600 h 5751080"/>
              <a:gd name="connsiteX402" fmla="*/ 24968 w 5267326"/>
              <a:gd name="connsiteY402" fmla="*/ 58606 h 5751080"/>
              <a:gd name="connsiteX403" fmla="*/ 34955 w 5267326"/>
              <a:gd name="connsiteY403" fmla="*/ 58606 h 5751080"/>
              <a:gd name="connsiteX404" fmla="*/ 59924 w 5267326"/>
              <a:gd name="connsiteY404" fmla="*/ 63600 h 5751080"/>
              <a:gd name="connsiteX405" fmla="*/ 59924 w 5267326"/>
              <a:gd name="connsiteY405" fmla="*/ 66097 h 5751080"/>
              <a:gd name="connsiteX406" fmla="*/ 84892 w 5267326"/>
              <a:gd name="connsiteY406" fmla="*/ 63600 h 5751080"/>
              <a:gd name="connsiteX407" fmla="*/ 82395 w 5267326"/>
              <a:gd name="connsiteY407" fmla="*/ 63600 h 5751080"/>
              <a:gd name="connsiteX408" fmla="*/ 92383 w 5267326"/>
              <a:gd name="connsiteY408" fmla="*/ 61103 h 5751080"/>
              <a:gd name="connsiteX409" fmla="*/ 92383 w 5267326"/>
              <a:gd name="connsiteY409" fmla="*/ 58606 h 5751080"/>
              <a:gd name="connsiteX410" fmla="*/ 127338 w 5267326"/>
              <a:gd name="connsiteY410" fmla="*/ 58606 h 5751080"/>
              <a:gd name="connsiteX411" fmla="*/ 132332 w 5267326"/>
              <a:gd name="connsiteY411" fmla="*/ 58606 h 5751080"/>
              <a:gd name="connsiteX412" fmla="*/ 214727 w 5267326"/>
              <a:gd name="connsiteY412" fmla="*/ 1179 h 575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</a:cxnLst>
            <a:rect l="l" t="t" r="r" b="b"/>
            <a:pathLst>
              <a:path w="5267326" h="5751080">
                <a:moveTo>
                  <a:pt x="214727" y="1179"/>
                </a:moveTo>
                <a:lnTo>
                  <a:pt x="219721" y="1179"/>
                </a:lnTo>
                <a:cubicBezTo>
                  <a:pt x="222634" y="3260"/>
                  <a:pt x="226379" y="4508"/>
                  <a:pt x="232205" y="3676"/>
                </a:cubicBezTo>
                <a:cubicBezTo>
                  <a:pt x="240694" y="-153"/>
                  <a:pt x="248934" y="3926"/>
                  <a:pt x="259670" y="8670"/>
                </a:cubicBezTo>
                <a:cubicBezTo>
                  <a:pt x="264581" y="7920"/>
                  <a:pt x="264581" y="11999"/>
                  <a:pt x="267161" y="13663"/>
                </a:cubicBezTo>
                <a:cubicBezTo>
                  <a:pt x="270989" y="16493"/>
                  <a:pt x="273319" y="20821"/>
                  <a:pt x="277148" y="23651"/>
                </a:cubicBezTo>
                <a:cubicBezTo>
                  <a:pt x="276815" y="28145"/>
                  <a:pt x="279645" y="29477"/>
                  <a:pt x="284638" y="28644"/>
                </a:cubicBezTo>
                <a:cubicBezTo>
                  <a:pt x="290964" y="27562"/>
                  <a:pt x="295624" y="40213"/>
                  <a:pt x="304613" y="43625"/>
                </a:cubicBezTo>
                <a:cubicBezTo>
                  <a:pt x="308359" y="47371"/>
                  <a:pt x="315599" y="47620"/>
                  <a:pt x="322091" y="48619"/>
                </a:cubicBezTo>
                <a:cubicBezTo>
                  <a:pt x="327085" y="48619"/>
                  <a:pt x="325253" y="55444"/>
                  <a:pt x="332078" y="53613"/>
                </a:cubicBezTo>
                <a:cubicBezTo>
                  <a:pt x="337904" y="54362"/>
                  <a:pt x="333576" y="65431"/>
                  <a:pt x="342066" y="63600"/>
                </a:cubicBezTo>
                <a:cubicBezTo>
                  <a:pt x="342232" y="65098"/>
                  <a:pt x="342482" y="66513"/>
                  <a:pt x="344562" y="66097"/>
                </a:cubicBezTo>
                <a:cubicBezTo>
                  <a:pt x="354300" y="69676"/>
                  <a:pt x="360126" y="77166"/>
                  <a:pt x="372027" y="78581"/>
                </a:cubicBezTo>
                <a:lnTo>
                  <a:pt x="372027" y="76084"/>
                </a:lnTo>
                <a:cubicBezTo>
                  <a:pt x="378187" y="78248"/>
                  <a:pt x="391420" y="80995"/>
                  <a:pt x="396996" y="76084"/>
                </a:cubicBezTo>
                <a:cubicBezTo>
                  <a:pt x="408065" y="83908"/>
                  <a:pt x="419800" y="96642"/>
                  <a:pt x="439442" y="88569"/>
                </a:cubicBezTo>
                <a:cubicBezTo>
                  <a:pt x="442355" y="93146"/>
                  <a:pt x="452426" y="90566"/>
                  <a:pt x="456920" y="93562"/>
                </a:cubicBezTo>
                <a:lnTo>
                  <a:pt x="456920" y="96059"/>
                </a:lnTo>
                <a:cubicBezTo>
                  <a:pt x="462080" y="101552"/>
                  <a:pt x="464993" y="93895"/>
                  <a:pt x="469404" y="98556"/>
                </a:cubicBezTo>
                <a:cubicBezTo>
                  <a:pt x="472899" y="98972"/>
                  <a:pt x="488463" y="104965"/>
                  <a:pt x="491875" y="96059"/>
                </a:cubicBezTo>
                <a:cubicBezTo>
                  <a:pt x="494955" y="95809"/>
                  <a:pt x="497785" y="95310"/>
                  <a:pt x="496869" y="91065"/>
                </a:cubicBezTo>
                <a:cubicBezTo>
                  <a:pt x="497202" y="86405"/>
                  <a:pt x="505358" y="89484"/>
                  <a:pt x="506856" y="86072"/>
                </a:cubicBezTo>
                <a:lnTo>
                  <a:pt x="506856" y="83575"/>
                </a:lnTo>
                <a:cubicBezTo>
                  <a:pt x="511184" y="83408"/>
                  <a:pt x="514596" y="84157"/>
                  <a:pt x="516844" y="86072"/>
                </a:cubicBezTo>
                <a:lnTo>
                  <a:pt x="526831" y="86072"/>
                </a:lnTo>
                <a:cubicBezTo>
                  <a:pt x="546223" y="99888"/>
                  <a:pt x="561537" y="72506"/>
                  <a:pt x="576768" y="66097"/>
                </a:cubicBezTo>
                <a:cubicBezTo>
                  <a:pt x="582677" y="64516"/>
                  <a:pt x="580846" y="55194"/>
                  <a:pt x="591749" y="58606"/>
                </a:cubicBezTo>
                <a:cubicBezTo>
                  <a:pt x="594412" y="60354"/>
                  <a:pt x="603234" y="68344"/>
                  <a:pt x="606730" y="61103"/>
                </a:cubicBezTo>
                <a:cubicBezTo>
                  <a:pt x="610308" y="60521"/>
                  <a:pt x="610974" y="57025"/>
                  <a:pt x="614220" y="56110"/>
                </a:cubicBezTo>
                <a:lnTo>
                  <a:pt x="621710" y="56110"/>
                </a:lnTo>
                <a:cubicBezTo>
                  <a:pt x="625456" y="59023"/>
                  <a:pt x="627786" y="63350"/>
                  <a:pt x="634195" y="63600"/>
                </a:cubicBezTo>
                <a:cubicBezTo>
                  <a:pt x="642601" y="63434"/>
                  <a:pt x="645015" y="69426"/>
                  <a:pt x="649176" y="73587"/>
                </a:cubicBezTo>
                <a:cubicBezTo>
                  <a:pt x="652338" y="74586"/>
                  <a:pt x="654253" y="76833"/>
                  <a:pt x="654169" y="81078"/>
                </a:cubicBezTo>
                <a:cubicBezTo>
                  <a:pt x="660328" y="80745"/>
                  <a:pt x="666238" y="80745"/>
                  <a:pt x="669150" y="83575"/>
                </a:cubicBezTo>
                <a:cubicBezTo>
                  <a:pt x="672313" y="83408"/>
                  <a:pt x="672646" y="80412"/>
                  <a:pt x="676641" y="81078"/>
                </a:cubicBezTo>
                <a:cubicBezTo>
                  <a:pt x="679138" y="81078"/>
                  <a:pt x="679637" y="79081"/>
                  <a:pt x="681634" y="78581"/>
                </a:cubicBezTo>
                <a:lnTo>
                  <a:pt x="689125" y="78581"/>
                </a:lnTo>
                <a:cubicBezTo>
                  <a:pt x="693952" y="82410"/>
                  <a:pt x="707601" y="73837"/>
                  <a:pt x="711597" y="68594"/>
                </a:cubicBezTo>
                <a:cubicBezTo>
                  <a:pt x="712013" y="67678"/>
                  <a:pt x="712678" y="66929"/>
                  <a:pt x="713344" y="66347"/>
                </a:cubicBezTo>
                <a:cubicBezTo>
                  <a:pt x="715175" y="65265"/>
                  <a:pt x="717755" y="65015"/>
                  <a:pt x="719087" y="63600"/>
                </a:cubicBezTo>
                <a:cubicBezTo>
                  <a:pt x="718338" y="53363"/>
                  <a:pt x="724330" y="62268"/>
                  <a:pt x="729074" y="61103"/>
                </a:cubicBezTo>
                <a:cubicBezTo>
                  <a:pt x="743223" y="63600"/>
                  <a:pt x="742890" y="51615"/>
                  <a:pt x="751546" y="48619"/>
                </a:cubicBezTo>
                <a:cubicBezTo>
                  <a:pt x="751047" y="59605"/>
                  <a:pt x="760451" y="48869"/>
                  <a:pt x="764030" y="48619"/>
                </a:cubicBezTo>
                <a:cubicBezTo>
                  <a:pt x="771687" y="49285"/>
                  <a:pt x="775266" y="54029"/>
                  <a:pt x="781508" y="56110"/>
                </a:cubicBezTo>
                <a:cubicBezTo>
                  <a:pt x="788832" y="55444"/>
                  <a:pt x="789164" y="61769"/>
                  <a:pt x="796489" y="61103"/>
                </a:cubicBezTo>
                <a:lnTo>
                  <a:pt x="796489" y="58606"/>
                </a:lnTo>
                <a:lnTo>
                  <a:pt x="801482" y="58606"/>
                </a:lnTo>
                <a:cubicBezTo>
                  <a:pt x="802564" y="64183"/>
                  <a:pt x="813800" y="59605"/>
                  <a:pt x="818960" y="61103"/>
                </a:cubicBezTo>
                <a:cubicBezTo>
                  <a:pt x="821457" y="61103"/>
                  <a:pt x="821956" y="59106"/>
                  <a:pt x="823954" y="58606"/>
                </a:cubicBezTo>
                <a:cubicBezTo>
                  <a:pt x="832942" y="56526"/>
                  <a:pt x="836022" y="64266"/>
                  <a:pt x="841432" y="58606"/>
                </a:cubicBezTo>
                <a:cubicBezTo>
                  <a:pt x="846842" y="67345"/>
                  <a:pt x="859991" y="68344"/>
                  <a:pt x="873891" y="68594"/>
                </a:cubicBezTo>
                <a:lnTo>
                  <a:pt x="876387" y="68594"/>
                </a:lnTo>
                <a:cubicBezTo>
                  <a:pt x="881964" y="70342"/>
                  <a:pt x="888872" y="76084"/>
                  <a:pt x="893865" y="71091"/>
                </a:cubicBezTo>
                <a:lnTo>
                  <a:pt x="903852" y="71091"/>
                </a:lnTo>
                <a:cubicBezTo>
                  <a:pt x="902104" y="78831"/>
                  <a:pt x="918167" y="81494"/>
                  <a:pt x="921330" y="76084"/>
                </a:cubicBezTo>
                <a:lnTo>
                  <a:pt x="926324" y="76084"/>
                </a:lnTo>
                <a:cubicBezTo>
                  <a:pt x="929986" y="77416"/>
                  <a:pt x="932649" y="79746"/>
                  <a:pt x="936311" y="81078"/>
                </a:cubicBezTo>
                <a:cubicBezTo>
                  <a:pt x="939640" y="83575"/>
                  <a:pt x="941222" y="87820"/>
                  <a:pt x="946298" y="88569"/>
                </a:cubicBezTo>
                <a:cubicBezTo>
                  <a:pt x="949960" y="89900"/>
                  <a:pt x="952624" y="92231"/>
                  <a:pt x="956286" y="93562"/>
                </a:cubicBezTo>
                <a:cubicBezTo>
                  <a:pt x="959199" y="95643"/>
                  <a:pt x="962944" y="96891"/>
                  <a:pt x="968770" y="96059"/>
                </a:cubicBezTo>
                <a:cubicBezTo>
                  <a:pt x="986913" y="99471"/>
                  <a:pt x="993988" y="75835"/>
                  <a:pt x="1006222" y="88569"/>
                </a:cubicBezTo>
                <a:cubicBezTo>
                  <a:pt x="1009884" y="87237"/>
                  <a:pt x="1019123" y="91482"/>
                  <a:pt x="1018707" y="86072"/>
                </a:cubicBezTo>
                <a:cubicBezTo>
                  <a:pt x="1025282" y="86738"/>
                  <a:pt x="1029443" y="85156"/>
                  <a:pt x="1028694" y="78581"/>
                </a:cubicBezTo>
                <a:cubicBezTo>
                  <a:pt x="1042260" y="76667"/>
                  <a:pt x="1048003" y="82576"/>
                  <a:pt x="1061153" y="81078"/>
                </a:cubicBezTo>
                <a:cubicBezTo>
                  <a:pt x="1067395" y="83159"/>
                  <a:pt x="1070974" y="87903"/>
                  <a:pt x="1078631" y="88569"/>
                </a:cubicBezTo>
                <a:cubicBezTo>
                  <a:pt x="1079047" y="91482"/>
                  <a:pt x="1082542" y="91315"/>
                  <a:pt x="1086121" y="91065"/>
                </a:cubicBezTo>
                <a:cubicBezTo>
                  <a:pt x="1092945" y="92896"/>
                  <a:pt x="1091115" y="86072"/>
                  <a:pt x="1096108" y="86072"/>
                </a:cubicBezTo>
                <a:lnTo>
                  <a:pt x="1106096" y="86072"/>
                </a:lnTo>
                <a:cubicBezTo>
                  <a:pt x="1107094" y="89234"/>
                  <a:pt x="1109342" y="91149"/>
                  <a:pt x="1113586" y="91065"/>
                </a:cubicBezTo>
                <a:cubicBezTo>
                  <a:pt x="1112837" y="97640"/>
                  <a:pt x="1118830" y="97474"/>
                  <a:pt x="1123574" y="98556"/>
                </a:cubicBezTo>
                <a:cubicBezTo>
                  <a:pt x="1123823" y="95477"/>
                  <a:pt x="1124322" y="92647"/>
                  <a:pt x="1128567" y="93562"/>
                </a:cubicBezTo>
                <a:lnTo>
                  <a:pt x="1136058" y="93562"/>
                </a:lnTo>
                <a:cubicBezTo>
                  <a:pt x="1143132" y="91482"/>
                  <a:pt x="1142549" y="97058"/>
                  <a:pt x="1148542" y="96059"/>
                </a:cubicBezTo>
                <a:cubicBezTo>
                  <a:pt x="1159944" y="93812"/>
                  <a:pt x="1162690" y="100221"/>
                  <a:pt x="1171013" y="101053"/>
                </a:cubicBezTo>
                <a:cubicBezTo>
                  <a:pt x="1175757" y="101635"/>
                  <a:pt x="1176506" y="98223"/>
                  <a:pt x="1181000" y="98556"/>
                </a:cubicBezTo>
                <a:cubicBezTo>
                  <a:pt x="1183497" y="98556"/>
                  <a:pt x="1183997" y="100553"/>
                  <a:pt x="1185994" y="101053"/>
                </a:cubicBezTo>
                <a:cubicBezTo>
                  <a:pt x="1190239" y="105880"/>
                  <a:pt x="1198895" y="106463"/>
                  <a:pt x="1208466" y="106046"/>
                </a:cubicBezTo>
                <a:cubicBezTo>
                  <a:pt x="1213459" y="106046"/>
                  <a:pt x="1211628" y="99222"/>
                  <a:pt x="1218453" y="101053"/>
                </a:cubicBezTo>
                <a:cubicBezTo>
                  <a:pt x="1226193" y="94228"/>
                  <a:pt x="1239343" y="107461"/>
                  <a:pt x="1243421" y="96059"/>
                </a:cubicBezTo>
                <a:cubicBezTo>
                  <a:pt x="1244919" y="95893"/>
                  <a:pt x="1246417" y="95643"/>
                  <a:pt x="1245918" y="93562"/>
                </a:cubicBezTo>
                <a:cubicBezTo>
                  <a:pt x="1252243" y="87403"/>
                  <a:pt x="1258652" y="81328"/>
                  <a:pt x="1265893" y="76084"/>
                </a:cubicBezTo>
                <a:cubicBezTo>
                  <a:pt x="1271636" y="75252"/>
                  <a:pt x="1275464" y="76500"/>
                  <a:pt x="1278377" y="78581"/>
                </a:cubicBezTo>
                <a:cubicBezTo>
                  <a:pt x="1285035" y="78581"/>
                  <a:pt x="1292609" y="79497"/>
                  <a:pt x="1295855" y="76084"/>
                </a:cubicBezTo>
                <a:cubicBezTo>
                  <a:pt x="1300016" y="71923"/>
                  <a:pt x="1310503" y="74087"/>
                  <a:pt x="1308339" y="63600"/>
                </a:cubicBezTo>
                <a:cubicBezTo>
                  <a:pt x="1309837" y="63434"/>
                  <a:pt x="1311335" y="63184"/>
                  <a:pt x="1310836" y="61103"/>
                </a:cubicBezTo>
                <a:cubicBezTo>
                  <a:pt x="1311002" y="59605"/>
                  <a:pt x="1311252" y="58107"/>
                  <a:pt x="1313333" y="58606"/>
                </a:cubicBezTo>
                <a:cubicBezTo>
                  <a:pt x="1334306" y="59938"/>
                  <a:pt x="1345126" y="55777"/>
                  <a:pt x="1365766" y="63600"/>
                </a:cubicBezTo>
                <a:cubicBezTo>
                  <a:pt x="1369095" y="71257"/>
                  <a:pt x="1376835" y="58939"/>
                  <a:pt x="1380747" y="66097"/>
                </a:cubicBezTo>
                <a:cubicBezTo>
                  <a:pt x="1392482" y="70092"/>
                  <a:pt x="1398807" y="67179"/>
                  <a:pt x="1410709" y="71091"/>
                </a:cubicBezTo>
                <a:cubicBezTo>
                  <a:pt x="1419198" y="74503"/>
                  <a:pt x="1420946" y="88569"/>
                  <a:pt x="1433180" y="81078"/>
                </a:cubicBezTo>
                <a:lnTo>
                  <a:pt x="1435677" y="81078"/>
                </a:lnTo>
                <a:cubicBezTo>
                  <a:pt x="1441586" y="85156"/>
                  <a:pt x="1450824" y="85905"/>
                  <a:pt x="1458149" y="88569"/>
                </a:cubicBezTo>
                <a:cubicBezTo>
                  <a:pt x="1464390" y="91482"/>
                  <a:pt x="1467720" y="97308"/>
                  <a:pt x="1478122" y="96059"/>
                </a:cubicBezTo>
                <a:cubicBezTo>
                  <a:pt x="1481036" y="100637"/>
                  <a:pt x="1491106" y="98057"/>
                  <a:pt x="1495600" y="101053"/>
                </a:cubicBezTo>
                <a:cubicBezTo>
                  <a:pt x="1493770" y="92564"/>
                  <a:pt x="1504840" y="96891"/>
                  <a:pt x="1505588" y="91065"/>
                </a:cubicBezTo>
                <a:lnTo>
                  <a:pt x="1510582" y="91065"/>
                </a:lnTo>
                <a:cubicBezTo>
                  <a:pt x="1516574" y="89567"/>
                  <a:pt x="1528726" y="94228"/>
                  <a:pt x="1530556" y="88569"/>
                </a:cubicBezTo>
                <a:cubicBezTo>
                  <a:pt x="1534134" y="87570"/>
                  <a:pt x="1534800" y="85572"/>
                  <a:pt x="1538046" y="88569"/>
                </a:cubicBezTo>
                <a:lnTo>
                  <a:pt x="1540544" y="88569"/>
                </a:lnTo>
                <a:cubicBezTo>
                  <a:pt x="1543872" y="93562"/>
                  <a:pt x="1551614" y="94145"/>
                  <a:pt x="1558022" y="96059"/>
                </a:cubicBezTo>
                <a:cubicBezTo>
                  <a:pt x="1558520" y="98889"/>
                  <a:pt x="1560768" y="99971"/>
                  <a:pt x="1563016" y="101053"/>
                </a:cubicBezTo>
                <a:cubicBezTo>
                  <a:pt x="1563598" y="102967"/>
                  <a:pt x="1565096" y="103966"/>
                  <a:pt x="1568008" y="103550"/>
                </a:cubicBezTo>
                <a:cubicBezTo>
                  <a:pt x="1579578" y="109209"/>
                  <a:pt x="1595806" y="100387"/>
                  <a:pt x="1612952" y="103550"/>
                </a:cubicBezTo>
                <a:cubicBezTo>
                  <a:pt x="1612618" y="108044"/>
                  <a:pt x="1615448" y="109376"/>
                  <a:pt x="1620442" y="108543"/>
                </a:cubicBezTo>
                <a:cubicBezTo>
                  <a:pt x="1621690" y="111456"/>
                  <a:pt x="1623106" y="114203"/>
                  <a:pt x="1625436" y="116034"/>
                </a:cubicBezTo>
                <a:lnTo>
                  <a:pt x="1627932" y="116034"/>
                </a:lnTo>
                <a:cubicBezTo>
                  <a:pt x="1641914" y="119529"/>
                  <a:pt x="1652734" y="123108"/>
                  <a:pt x="1667882" y="118531"/>
                </a:cubicBezTo>
                <a:lnTo>
                  <a:pt x="1680366" y="118531"/>
                </a:lnTo>
                <a:cubicBezTo>
                  <a:pt x="1691852" y="116949"/>
                  <a:pt x="1694764" y="124107"/>
                  <a:pt x="1705334" y="123524"/>
                </a:cubicBezTo>
                <a:cubicBezTo>
                  <a:pt x="1708580" y="126104"/>
                  <a:pt x="1714572" y="125938"/>
                  <a:pt x="1717818" y="128518"/>
                </a:cubicBezTo>
                <a:cubicBezTo>
                  <a:pt x="1721148" y="125938"/>
                  <a:pt x="1734548" y="128435"/>
                  <a:pt x="1740290" y="131015"/>
                </a:cubicBezTo>
                <a:cubicBezTo>
                  <a:pt x="1749612" y="135842"/>
                  <a:pt x="1760680" y="138922"/>
                  <a:pt x="1772750" y="141002"/>
                </a:cubicBezTo>
                <a:cubicBezTo>
                  <a:pt x="1807122" y="144331"/>
                  <a:pt x="1828594" y="153986"/>
                  <a:pt x="1847654" y="121028"/>
                </a:cubicBezTo>
                <a:lnTo>
                  <a:pt x="1850150" y="121028"/>
                </a:lnTo>
                <a:cubicBezTo>
                  <a:pt x="1862968" y="115784"/>
                  <a:pt x="1878782" y="120861"/>
                  <a:pt x="1900088" y="118531"/>
                </a:cubicBezTo>
                <a:cubicBezTo>
                  <a:pt x="1904832" y="117948"/>
                  <a:pt x="1905580" y="121360"/>
                  <a:pt x="1910074" y="121028"/>
                </a:cubicBezTo>
                <a:cubicBezTo>
                  <a:pt x="1910240" y="122526"/>
                  <a:pt x="1910490" y="123941"/>
                  <a:pt x="1912572" y="123524"/>
                </a:cubicBezTo>
                <a:lnTo>
                  <a:pt x="1912572" y="126021"/>
                </a:lnTo>
                <a:cubicBezTo>
                  <a:pt x="1921560" y="121194"/>
                  <a:pt x="1921726" y="127020"/>
                  <a:pt x="1930050" y="128518"/>
                </a:cubicBezTo>
                <a:cubicBezTo>
                  <a:pt x="1931714" y="125189"/>
                  <a:pt x="1935376" y="123857"/>
                  <a:pt x="1940036" y="123524"/>
                </a:cubicBezTo>
                <a:cubicBezTo>
                  <a:pt x="1946278" y="136009"/>
                  <a:pt x="1962674" y="115784"/>
                  <a:pt x="1974992" y="126021"/>
                </a:cubicBezTo>
                <a:cubicBezTo>
                  <a:pt x="1975574" y="127935"/>
                  <a:pt x="1977072" y="128934"/>
                  <a:pt x="1979986" y="128518"/>
                </a:cubicBezTo>
                <a:lnTo>
                  <a:pt x="1979986" y="133512"/>
                </a:lnTo>
                <a:cubicBezTo>
                  <a:pt x="1984396" y="136674"/>
                  <a:pt x="2003290" y="138339"/>
                  <a:pt x="2007450" y="133512"/>
                </a:cubicBezTo>
                <a:cubicBezTo>
                  <a:pt x="2005536" y="132929"/>
                  <a:pt x="2002458" y="133429"/>
                  <a:pt x="2002458" y="131015"/>
                </a:cubicBezTo>
                <a:cubicBezTo>
                  <a:pt x="2006786" y="131181"/>
                  <a:pt x="2010198" y="130432"/>
                  <a:pt x="2012444" y="128518"/>
                </a:cubicBezTo>
                <a:cubicBezTo>
                  <a:pt x="2014026" y="133845"/>
                  <a:pt x="2027842" y="130848"/>
                  <a:pt x="2029922" y="128518"/>
                </a:cubicBezTo>
                <a:cubicBezTo>
                  <a:pt x="2032418" y="128518"/>
                  <a:pt x="2032918" y="126521"/>
                  <a:pt x="2034916" y="126021"/>
                </a:cubicBezTo>
                <a:cubicBezTo>
                  <a:pt x="2037412" y="126021"/>
                  <a:pt x="2037912" y="128019"/>
                  <a:pt x="2039910" y="128518"/>
                </a:cubicBezTo>
                <a:cubicBezTo>
                  <a:pt x="2042656" y="140503"/>
                  <a:pt x="2060218" y="135343"/>
                  <a:pt x="2064878" y="128518"/>
                </a:cubicBezTo>
                <a:cubicBezTo>
                  <a:pt x="2074032" y="127686"/>
                  <a:pt x="2082022" y="125688"/>
                  <a:pt x="2087350" y="121028"/>
                </a:cubicBezTo>
                <a:cubicBezTo>
                  <a:pt x="2093758" y="126354"/>
                  <a:pt x="2101498" y="118697"/>
                  <a:pt x="2104828" y="123524"/>
                </a:cubicBezTo>
                <a:cubicBezTo>
                  <a:pt x="2105326" y="127186"/>
                  <a:pt x="2110820" y="125772"/>
                  <a:pt x="2114814" y="126021"/>
                </a:cubicBezTo>
                <a:lnTo>
                  <a:pt x="2114814" y="131015"/>
                </a:lnTo>
                <a:cubicBezTo>
                  <a:pt x="2123304" y="133345"/>
                  <a:pt x="2124468" y="144664"/>
                  <a:pt x="2134790" y="138505"/>
                </a:cubicBezTo>
                <a:cubicBezTo>
                  <a:pt x="2135038" y="141585"/>
                  <a:pt x="2135538" y="144415"/>
                  <a:pt x="2139782" y="143499"/>
                </a:cubicBezTo>
                <a:cubicBezTo>
                  <a:pt x="2139950" y="142001"/>
                  <a:pt x="2140116" y="140586"/>
                  <a:pt x="2142280" y="141002"/>
                </a:cubicBezTo>
                <a:cubicBezTo>
                  <a:pt x="2154014" y="142584"/>
                  <a:pt x="2153766" y="156150"/>
                  <a:pt x="2164752" y="158480"/>
                </a:cubicBezTo>
                <a:cubicBezTo>
                  <a:pt x="2167332" y="156067"/>
                  <a:pt x="2169828" y="153570"/>
                  <a:pt x="2172242" y="150990"/>
                </a:cubicBezTo>
                <a:cubicBezTo>
                  <a:pt x="2176736" y="147993"/>
                  <a:pt x="2186724" y="150574"/>
                  <a:pt x="2189720" y="145996"/>
                </a:cubicBezTo>
                <a:cubicBezTo>
                  <a:pt x="2190386" y="140836"/>
                  <a:pt x="2200706" y="145330"/>
                  <a:pt x="2202204" y="141002"/>
                </a:cubicBezTo>
                <a:cubicBezTo>
                  <a:pt x="2207364" y="139504"/>
                  <a:pt x="2218600" y="144082"/>
                  <a:pt x="2219682" y="138505"/>
                </a:cubicBezTo>
                <a:lnTo>
                  <a:pt x="2224676" y="138505"/>
                </a:lnTo>
                <a:cubicBezTo>
                  <a:pt x="2226174" y="138672"/>
                  <a:pt x="2227672" y="138922"/>
                  <a:pt x="2227172" y="141002"/>
                </a:cubicBezTo>
                <a:lnTo>
                  <a:pt x="2232166" y="141002"/>
                </a:lnTo>
                <a:cubicBezTo>
                  <a:pt x="2232748" y="144581"/>
                  <a:pt x="2236244" y="145247"/>
                  <a:pt x="2237160" y="148493"/>
                </a:cubicBezTo>
                <a:cubicBezTo>
                  <a:pt x="2244150" y="156067"/>
                  <a:pt x="2255386" y="146912"/>
                  <a:pt x="2257134" y="141002"/>
                </a:cubicBezTo>
                <a:cubicBezTo>
                  <a:pt x="2262044" y="141751"/>
                  <a:pt x="2262044" y="137590"/>
                  <a:pt x="2264624" y="136009"/>
                </a:cubicBezTo>
                <a:cubicBezTo>
                  <a:pt x="2266122" y="135842"/>
                  <a:pt x="2267620" y="135676"/>
                  <a:pt x="2267122" y="133512"/>
                </a:cubicBezTo>
                <a:cubicBezTo>
                  <a:pt x="2270784" y="131348"/>
                  <a:pt x="2275028" y="129767"/>
                  <a:pt x="2274612" y="123524"/>
                </a:cubicBezTo>
                <a:cubicBezTo>
                  <a:pt x="2278358" y="123108"/>
                  <a:pt x="2283850" y="124440"/>
                  <a:pt x="2284600" y="121028"/>
                </a:cubicBezTo>
                <a:cubicBezTo>
                  <a:pt x="2287678" y="114120"/>
                  <a:pt x="2291840" y="117199"/>
                  <a:pt x="2297084" y="118531"/>
                </a:cubicBezTo>
                <a:cubicBezTo>
                  <a:pt x="2312230" y="122026"/>
                  <a:pt x="2329542" y="132763"/>
                  <a:pt x="2344522" y="128518"/>
                </a:cubicBezTo>
                <a:cubicBezTo>
                  <a:pt x="2347270" y="133512"/>
                  <a:pt x="2357922" y="125439"/>
                  <a:pt x="2366994" y="128518"/>
                </a:cubicBezTo>
                <a:cubicBezTo>
                  <a:pt x="2372986" y="124357"/>
                  <a:pt x="2378812" y="121777"/>
                  <a:pt x="2374486" y="113537"/>
                </a:cubicBezTo>
                <a:cubicBezTo>
                  <a:pt x="2377398" y="113870"/>
                  <a:pt x="2380144" y="117948"/>
                  <a:pt x="2381976" y="113537"/>
                </a:cubicBezTo>
                <a:cubicBezTo>
                  <a:pt x="2387136" y="112039"/>
                  <a:pt x="2399286" y="117615"/>
                  <a:pt x="2396956" y="108543"/>
                </a:cubicBezTo>
                <a:lnTo>
                  <a:pt x="2399454" y="108543"/>
                </a:lnTo>
                <a:cubicBezTo>
                  <a:pt x="2407276" y="109792"/>
                  <a:pt x="2409190" y="103133"/>
                  <a:pt x="2414434" y="108543"/>
                </a:cubicBezTo>
                <a:cubicBezTo>
                  <a:pt x="2418762" y="108377"/>
                  <a:pt x="2422174" y="109126"/>
                  <a:pt x="2424422" y="111040"/>
                </a:cubicBezTo>
                <a:cubicBezTo>
                  <a:pt x="2424838" y="113953"/>
                  <a:pt x="2428334" y="113787"/>
                  <a:pt x="2431912" y="113537"/>
                </a:cubicBezTo>
                <a:cubicBezTo>
                  <a:pt x="2431912" y="116783"/>
                  <a:pt x="2438820" y="116700"/>
                  <a:pt x="2439402" y="113537"/>
                </a:cubicBezTo>
                <a:cubicBezTo>
                  <a:pt x="2442232" y="113787"/>
                  <a:pt x="2443314" y="109875"/>
                  <a:pt x="2444396" y="113537"/>
                </a:cubicBezTo>
                <a:cubicBezTo>
                  <a:pt x="2446476" y="128352"/>
                  <a:pt x="2475690" y="124107"/>
                  <a:pt x="2481848" y="116034"/>
                </a:cubicBezTo>
                <a:cubicBezTo>
                  <a:pt x="2490670" y="117366"/>
                  <a:pt x="2492752" y="112039"/>
                  <a:pt x="2496830" y="108543"/>
                </a:cubicBezTo>
                <a:cubicBezTo>
                  <a:pt x="2502656" y="109376"/>
                  <a:pt x="2506400" y="108127"/>
                  <a:pt x="2509314" y="106046"/>
                </a:cubicBezTo>
                <a:cubicBezTo>
                  <a:pt x="2514974" y="104715"/>
                  <a:pt x="2521964" y="112372"/>
                  <a:pt x="2526792" y="108543"/>
                </a:cubicBezTo>
                <a:cubicBezTo>
                  <a:pt x="2528706" y="107961"/>
                  <a:pt x="2531786" y="108460"/>
                  <a:pt x="2531786" y="106046"/>
                </a:cubicBezTo>
                <a:cubicBezTo>
                  <a:pt x="2533950" y="98806"/>
                  <a:pt x="2535530" y="103217"/>
                  <a:pt x="2541772" y="103550"/>
                </a:cubicBezTo>
                <a:cubicBezTo>
                  <a:pt x="2539608" y="95560"/>
                  <a:pt x="2548264" y="98389"/>
                  <a:pt x="2549264" y="93562"/>
                </a:cubicBezTo>
                <a:cubicBezTo>
                  <a:pt x="2554008" y="94145"/>
                  <a:pt x="2554756" y="90732"/>
                  <a:pt x="2559250" y="91065"/>
                </a:cubicBezTo>
                <a:cubicBezTo>
                  <a:pt x="2563494" y="96808"/>
                  <a:pt x="2573316" y="96975"/>
                  <a:pt x="2581722" y="98556"/>
                </a:cubicBezTo>
                <a:cubicBezTo>
                  <a:pt x="2584384" y="107045"/>
                  <a:pt x="2582470" y="91648"/>
                  <a:pt x="2589212" y="96059"/>
                </a:cubicBezTo>
                <a:cubicBezTo>
                  <a:pt x="2590794" y="101552"/>
                  <a:pt x="2582138" y="103966"/>
                  <a:pt x="2591710" y="103550"/>
                </a:cubicBezTo>
                <a:cubicBezTo>
                  <a:pt x="2592208" y="107212"/>
                  <a:pt x="2597702" y="105880"/>
                  <a:pt x="2601696" y="106046"/>
                </a:cubicBezTo>
                <a:lnTo>
                  <a:pt x="2601696" y="98556"/>
                </a:lnTo>
                <a:cubicBezTo>
                  <a:pt x="2605108" y="98473"/>
                  <a:pt x="2607190" y="99721"/>
                  <a:pt x="2609186" y="101053"/>
                </a:cubicBezTo>
                <a:cubicBezTo>
                  <a:pt x="2610852" y="94395"/>
                  <a:pt x="2618342" y="93562"/>
                  <a:pt x="2621672" y="88569"/>
                </a:cubicBezTo>
                <a:cubicBezTo>
                  <a:pt x="2630660" y="93729"/>
                  <a:pt x="2648804" y="94478"/>
                  <a:pt x="2659124" y="93562"/>
                </a:cubicBezTo>
                <a:cubicBezTo>
                  <a:pt x="2662702" y="94145"/>
                  <a:pt x="2663368" y="97640"/>
                  <a:pt x="2666614" y="98556"/>
                </a:cubicBezTo>
                <a:cubicBezTo>
                  <a:pt x="2668446" y="90400"/>
                  <a:pt x="2680596" y="92564"/>
                  <a:pt x="2686588" y="88569"/>
                </a:cubicBezTo>
                <a:cubicBezTo>
                  <a:pt x="2688502" y="87986"/>
                  <a:pt x="2689502" y="86488"/>
                  <a:pt x="2689086" y="83575"/>
                </a:cubicBezTo>
                <a:cubicBezTo>
                  <a:pt x="2697076" y="85739"/>
                  <a:pt x="2698574" y="81411"/>
                  <a:pt x="2701570" y="78581"/>
                </a:cubicBezTo>
                <a:lnTo>
                  <a:pt x="2704066" y="78581"/>
                </a:lnTo>
                <a:cubicBezTo>
                  <a:pt x="2716134" y="80662"/>
                  <a:pt x="2720630" y="90316"/>
                  <a:pt x="2731532" y="93562"/>
                </a:cubicBezTo>
                <a:cubicBezTo>
                  <a:pt x="2741270" y="91648"/>
                  <a:pt x="2750508" y="89234"/>
                  <a:pt x="2756500" y="83575"/>
                </a:cubicBezTo>
                <a:cubicBezTo>
                  <a:pt x="2759414" y="83159"/>
                  <a:pt x="2763574" y="83991"/>
                  <a:pt x="2763990" y="81078"/>
                </a:cubicBezTo>
                <a:cubicBezTo>
                  <a:pt x="2782634" y="83908"/>
                  <a:pt x="2784880" y="70342"/>
                  <a:pt x="2798946" y="68594"/>
                </a:cubicBezTo>
                <a:cubicBezTo>
                  <a:pt x="2809850" y="65681"/>
                  <a:pt x="2811764" y="69260"/>
                  <a:pt x="2821418" y="66097"/>
                </a:cubicBezTo>
                <a:cubicBezTo>
                  <a:pt x="2831322" y="69509"/>
                  <a:pt x="2834900" y="79247"/>
                  <a:pt x="2843890" y="83575"/>
                </a:cubicBezTo>
                <a:lnTo>
                  <a:pt x="2848882" y="83575"/>
                </a:lnTo>
                <a:cubicBezTo>
                  <a:pt x="2848300" y="88319"/>
                  <a:pt x="2851712" y="89068"/>
                  <a:pt x="2851380" y="93562"/>
                </a:cubicBezTo>
                <a:cubicBezTo>
                  <a:pt x="2856124" y="94145"/>
                  <a:pt x="2856872" y="90732"/>
                  <a:pt x="2861368" y="91065"/>
                </a:cubicBezTo>
                <a:cubicBezTo>
                  <a:pt x="2862366" y="94228"/>
                  <a:pt x="2864612" y="96142"/>
                  <a:pt x="2868858" y="96059"/>
                </a:cubicBezTo>
                <a:cubicBezTo>
                  <a:pt x="2876514" y="94228"/>
                  <a:pt x="2873684" y="102884"/>
                  <a:pt x="2881342" y="101053"/>
                </a:cubicBezTo>
                <a:cubicBezTo>
                  <a:pt x="2883838" y="101053"/>
                  <a:pt x="2884338" y="99055"/>
                  <a:pt x="2886336" y="98556"/>
                </a:cubicBezTo>
                <a:cubicBezTo>
                  <a:pt x="2894824" y="94228"/>
                  <a:pt x="2904646" y="96808"/>
                  <a:pt x="2913800" y="98556"/>
                </a:cubicBezTo>
                <a:cubicBezTo>
                  <a:pt x="2914384" y="96642"/>
                  <a:pt x="2913884" y="93562"/>
                  <a:pt x="2916298" y="93562"/>
                </a:cubicBezTo>
                <a:lnTo>
                  <a:pt x="2918794" y="93562"/>
                </a:lnTo>
                <a:cubicBezTo>
                  <a:pt x="2919126" y="99055"/>
                  <a:pt x="2925120" y="98889"/>
                  <a:pt x="2931278" y="98556"/>
                </a:cubicBezTo>
                <a:cubicBezTo>
                  <a:pt x="2934856" y="99555"/>
                  <a:pt x="2935522" y="101552"/>
                  <a:pt x="2938768" y="98556"/>
                </a:cubicBezTo>
                <a:cubicBezTo>
                  <a:pt x="2941682" y="100637"/>
                  <a:pt x="2945426" y="101885"/>
                  <a:pt x="2951252" y="101053"/>
                </a:cubicBezTo>
                <a:cubicBezTo>
                  <a:pt x="2951420" y="102551"/>
                  <a:pt x="2951668" y="103966"/>
                  <a:pt x="2953750" y="103550"/>
                </a:cubicBezTo>
                <a:cubicBezTo>
                  <a:pt x="2963736" y="102218"/>
                  <a:pt x="2961240" y="102218"/>
                  <a:pt x="2971228" y="103550"/>
                </a:cubicBezTo>
                <a:lnTo>
                  <a:pt x="2973724" y="103550"/>
                </a:lnTo>
                <a:cubicBezTo>
                  <a:pt x="2985542" y="103466"/>
                  <a:pt x="2998276" y="112622"/>
                  <a:pt x="3006184" y="108543"/>
                </a:cubicBezTo>
                <a:cubicBezTo>
                  <a:pt x="3008098" y="109126"/>
                  <a:pt x="3011176" y="108627"/>
                  <a:pt x="3011176" y="111040"/>
                </a:cubicBezTo>
                <a:cubicBezTo>
                  <a:pt x="3020832" y="113204"/>
                  <a:pt x="3020082" y="104965"/>
                  <a:pt x="3026158" y="103550"/>
                </a:cubicBezTo>
                <a:cubicBezTo>
                  <a:pt x="3029320" y="103383"/>
                  <a:pt x="3029654" y="100387"/>
                  <a:pt x="3033648" y="101053"/>
                </a:cubicBezTo>
                <a:cubicBezTo>
                  <a:pt x="3036146" y="101053"/>
                  <a:pt x="3036644" y="103050"/>
                  <a:pt x="3038642" y="103550"/>
                </a:cubicBezTo>
                <a:cubicBezTo>
                  <a:pt x="3043552" y="102801"/>
                  <a:pt x="3043552" y="106962"/>
                  <a:pt x="3046132" y="108543"/>
                </a:cubicBezTo>
                <a:cubicBezTo>
                  <a:pt x="3049046" y="115285"/>
                  <a:pt x="3059116" y="108543"/>
                  <a:pt x="3063610" y="108543"/>
                </a:cubicBezTo>
                <a:cubicBezTo>
                  <a:pt x="3068270" y="108377"/>
                  <a:pt x="3068936" y="110458"/>
                  <a:pt x="3066106" y="113537"/>
                </a:cubicBezTo>
                <a:cubicBezTo>
                  <a:pt x="3073182" y="111456"/>
                  <a:pt x="3072598" y="117033"/>
                  <a:pt x="3078592" y="116034"/>
                </a:cubicBezTo>
                <a:cubicBezTo>
                  <a:pt x="3079174" y="112455"/>
                  <a:pt x="3082670" y="111789"/>
                  <a:pt x="3083584" y="108543"/>
                </a:cubicBezTo>
                <a:cubicBezTo>
                  <a:pt x="3095736" y="109709"/>
                  <a:pt x="3099314" y="119446"/>
                  <a:pt x="3111050" y="121028"/>
                </a:cubicBezTo>
                <a:lnTo>
                  <a:pt x="3111050" y="116034"/>
                </a:lnTo>
                <a:cubicBezTo>
                  <a:pt x="3115378" y="115867"/>
                  <a:pt x="3118790" y="116616"/>
                  <a:pt x="3121038" y="118531"/>
                </a:cubicBezTo>
                <a:cubicBezTo>
                  <a:pt x="3120622" y="112372"/>
                  <a:pt x="3122286" y="108127"/>
                  <a:pt x="3126030" y="106046"/>
                </a:cubicBezTo>
                <a:cubicBezTo>
                  <a:pt x="3130358" y="105297"/>
                  <a:pt x="3139430" y="114036"/>
                  <a:pt x="3138516" y="103550"/>
                </a:cubicBezTo>
                <a:lnTo>
                  <a:pt x="3138516" y="101053"/>
                </a:lnTo>
                <a:lnTo>
                  <a:pt x="3141012" y="101053"/>
                </a:lnTo>
                <a:cubicBezTo>
                  <a:pt x="3146006" y="101053"/>
                  <a:pt x="3144174" y="107877"/>
                  <a:pt x="3151000" y="106046"/>
                </a:cubicBezTo>
                <a:cubicBezTo>
                  <a:pt x="3151332" y="110624"/>
                  <a:pt x="3159488" y="107545"/>
                  <a:pt x="3160986" y="111040"/>
                </a:cubicBezTo>
                <a:cubicBezTo>
                  <a:pt x="3170724" y="114952"/>
                  <a:pt x="3166146" y="104548"/>
                  <a:pt x="3170974" y="103550"/>
                </a:cubicBezTo>
                <a:cubicBezTo>
                  <a:pt x="3174386" y="103466"/>
                  <a:pt x="3176466" y="104715"/>
                  <a:pt x="3178464" y="106046"/>
                </a:cubicBezTo>
                <a:cubicBezTo>
                  <a:pt x="3177882" y="101302"/>
                  <a:pt x="3181294" y="100553"/>
                  <a:pt x="3180962" y="96059"/>
                </a:cubicBezTo>
                <a:cubicBezTo>
                  <a:pt x="3189200" y="95976"/>
                  <a:pt x="3187036" y="85489"/>
                  <a:pt x="3193446" y="83575"/>
                </a:cubicBezTo>
                <a:cubicBezTo>
                  <a:pt x="3195360" y="82992"/>
                  <a:pt x="3196358" y="81494"/>
                  <a:pt x="3195942" y="78581"/>
                </a:cubicBezTo>
                <a:cubicBezTo>
                  <a:pt x="3202684" y="77915"/>
                  <a:pt x="3207678" y="75419"/>
                  <a:pt x="3210924" y="71091"/>
                </a:cubicBezTo>
                <a:cubicBezTo>
                  <a:pt x="3214586" y="74004"/>
                  <a:pt x="3217248" y="74004"/>
                  <a:pt x="3220910" y="71091"/>
                </a:cubicBezTo>
                <a:cubicBezTo>
                  <a:pt x="3242134" y="69010"/>
                  <a:pt x="3254618" y="58190"/>
                  <a:pt x="3275840" y="56110"/>
                </a:cubicBezTo>
                <a:lnTo>
                  <a:pt x="3283332" y="56110"/>
                </a:lnTo>
                <a:cubicBezTo>
                  <a:pt x="3285744" y="63767"/>
                  <a:pt x="3291738" y="55028"/>
                  <a:pt x="3293318" y="53613"/>
                </a:cubicBezTo>
                <a:cubicBezTo>
                  <a:pt x="3299312" y="52614"/>
                  <a:pt x="3298728" y="58190"/>
                  <a:pt x="3305802" y="56110"/>
                </a:cubicBezTo>
                <a:cubicBezTo>
                  <a:pt x="3312294" y="58773"/>
                  <a:pt x="3313294" y="66929"/>
                  <a:pt x="3320784" y="68594"/>
                </a:cubicBezTo>
                <a:lnTo>
                  <a:pt x="3323280" y="68594"/>
                </a:lnTo>
                <a:cubicBezTo>
                  <a:pt x="3327026" y="74420"/>
                  <a:pt x="3329356" y="72422"/>
                  <a:pt x="3335764" y="71091"/>
                </a:cubicBezTo>
                <a:lnTo>
                  <a:pt x="3340758" y="71091"/>
                </a:lnTo>
                <a:cubicBezTo>
                  <a:pt x="3343588" y="70841"/>
                  <a:pt x="3344670" y="74753"/>
                  <a:pt x="3345752" y="71091"/>
                </a:cubicBezTo>
                <a:lnTo>
                  <a:pt x="3355740" y="71091"/>
                </a:lnTo>
                <a:cubicBezTo>
                  <a:pt x="3366060" y="73920"/>
                  <a:pt x="3365476" y="65847"/>
                  <a:pt x="3373218" y="66097"/>
                </a:cubicBezTo>
                <a:cubicBezTo>
                  <a:pt x="3373800" y="68011"/>
                  <a:pt x="3373300" y="71091"/>
                  <a:pt x="3375714" y="71091"/>
                </a:cubicBezTo>
                <a:cubicBezTo>
                  <a:pt x="3376380" y="67179"/>
                  <a:pt x="3381208" y="69343"/>
                  <a:pt x="3383204" y="71091"/>
                </a:cubicBezTo>
                <a:lnTo>
                  <a:pt x="3383204" y="68594"/>
                </a:lnTo>
                <a:cubicBezTo>
                  <a:pt x="3394024" y="60937"/>
                  <a:pt x="3405926" y="75169"/>
                  <a:pt x="3418160" y="71091"/>
                </a:cubicBezTo>
                <a:cubicBezTo>
                  <a:pt x="3419824" y="74420"/>
                  <a:pt x="3423486" y="75751"/>
                  <a:pt x="3428148" y="76084"/>
                </a:cubicBezTo>
                <a:cubicBezTo>
                  <a:pt x="3431560" y="76001"/>
                  <a:pt x="3433640" y="77250"/>
                  <a:pt x="3435638" y="78581"/>
                </a:cubicBezTo>
                <a:cubicBezTo>
                  <a:pt x="3439384" y="81494"/>
                  <a:pt x="3446790" y="80745"/>
                  <a:pt x="3445626" y="88569"/>
                </a:cubicBezTo>
                <a:lnTo>
                  <a:pt x="3450618" y="88569"/>
                </a:lnTo>
                <a:cubicBezTo>
                  <a:pt x="3456944" y="93063"/>
                  <a:pt x="3459940" y="100886"/>
                  <a:pt x="3473090" y="98556"/>
                </a:cubicBezTo>
                <a:cubicBezTo>
                  <a:pt x="3476004" y="100637"/>
                  <a:pt x="3479748" y="101885"/>
                  <a:pt x="3485574" y="101053"/>
                </a:cubicBezTo>
                <a:lnTo>
                  <a:pt x="3488072" y="101053"/>
                </a:lnTo>
                <a:cubicBezTo>
                  <a:pt x="3484410" y="91565"/>
                  <a:pt x="3499224" y="100553"/>
                  <a:pt x="3495562" y="91065"/>
                </a:cubicBezTo>
                <a:cubicBezTo>
                  <a:pt x="3510210" y="84407"/>
                  <a:pt x="3535760" y="92813"/>
                  <a:pt x="3543002" y="93562"/>
                </a:cubicBezTo>
                <a:cubicBezTo>
                  <a:pt x="3547330" y="97474"/>
                  <a:pt x="3556318" y="96891"/>
                  <a:pt x="3562976" y="98556"/>
                </a:cubicBezTo>
                <a:cubicBezTo>
                  <a:pt x="3566306" y="98556"/>
                  <a:pt x="3565224" y="94145"/>
                  <a:pt x="3567970" y="93562"/>
                </a:cubicBezTo>
                <a:cubicBezTo>
                  <a:pt x="3568552" y="95477"/>
                  <a:pt x="3570050" y="96475"/>
                  <a:pt x="3572964" y="96059"/>
                </a:cubicBezTo>
                <a:cubicBezTo>
                  <a:pt x="3575210" y="100470"/>
                  <a:pt x="3581702" y="100637"/>
                  <a:pt x="3585448" y="103550"/>
                </a:cubicBezTo>
                <a:cubicBezTo>
                  <a:pt x="3585448" y="104382"/>
                  <a:pt x="3586530" y="104881"/>
                  <a:pt x="3587528" y="106046"/>
                </a:cubicBezTo>
                <a:cubicBezTo>
                  <a:pt x="3589692" y="108543"/>
                  <a:pt x="3598182" y="108377"/>
                  <a:pt x="3600428" y="106046"/>
                </a:cubicBezTo>
                <a:cubicBezTo>
                  <a:pt x="3599514" y="98473"/>
                  <a:pt x="3608586" y="100886"/>
                  <a:pt x="3612912" y="98556"/>
                </a:cubicBezTo>
                <a:cubicBezTo>
                  <a:pt x="3613246" y="104049"/>
                  <a:pt x="3619238" y="103883"/>
                  <a:pt x="3625396" y="103550"/>
                </a:cubicBezTo>
                <a:cubicBezTo>
                  <a:pt x="3630474" y="96142"/>
                  <a:pt x="3637632" y="90816"/>
                  <a:pt x="3652862" y="93562"/>
                </a:cubicBezTo>
                <a:cubicBezTo>
                  <a:pt x="3656608" y="94395"/>
                  <a:pt x="3665346" y="93479"/>
                  <a:pt x="3665346" y="91065"/>
                </a:cubicBezTo>
                <a:cubicBezTo>
                  <a:pt x="3668260" y="90649"/>
                  <a:pt x="3672420" y="91482"/>
                  <a:pt x="3672836" y="88569"/>
                </a:cubicBezTo>
                <a:cubicBezTo>
                  <a:pt x="3676498" y="87237"/>
                  <a:pt x="3679078" y="84907"/>
                  <a:pt x="3682824" y="83575"/>
                </a:cubicBezTo>
                <a:cubicBezTo>
                  <a:pt x="3684738" y="82992"/>
                  <a:pt x="3687818" y="83492"/>
                  <a:pt x="3687818" y="81078"/>
                </a:cubicBezTo>
                <a:cubicBezTo>
                  <a:pt x="3692562" y="80495"/>
                  <a:pt x="3693310" y="83908"/>
                  <a:pt x="3697806" y="83575"/>
                </a:cubicBezTo>
                <a:cubicBezTo>
                  <a:pt x="3693810" y="73754"/>
                  <a:pt x="3708624" y="82743"/>
                  <a:pt x="3707792" y="76084"/>
                </a:cubicBezTo>
                <a:cubicBezTo>
                  <a:pt x="3710290" y="76084"/>
                  <a:pt x="3710788" y="74087"/>
                  <a:pt x="3712786" y="73587"/>
                </a:cubicBezTo>
                <a:cubicBezTo>
                  <a:pt x="3719860" y="73171"/>
                  <a:pt x="3723190" y="69010"/>
                  <a:pt x="3730264" y="68594"/>
                </a:cubicBezTo>
                <a:cubicBezTo>
                  <a:pt x="3732178" y="68011"/>
                  <a:pt x="3735258" y="68511"/>
                  <a:pt x="3735258" y="66097"/>
                </a:cubicBezTo>
                <a:lnTo>
                  <a:pt x="3740252" y="66097"/>
                </a:lnTo>
                <a:cubicBezTo>
                  <a:pt x="3742664" y="64765"/>
                  <a:pt x="3745078" y="64183"/>
                  <a:pt x="3747242" y="63850"/>
                </a:cubicBezTo>
                <a:cubicBezTo>
                  <a:pt x="3749156" y="64183"/>
                  <a:pt x="3750488" y="65764"/>
                  <a:pt x="3755232" y="66680"/>
                </a:cubicBezTo>
                <a:cubicBezTo>
                  <a:pt x="3756896" y="64849"/>
                  <a:pt x="3757728" y="65265"/>
                  <a:pt x="3757728" y="63600"/>
                </a:cubicBezTo>
                <a:cubicBezTo>
                  <a:pt x="3761058" y="63600"/>
                  <a:pt x="3759976" y="68011"/>
                  <a:pt x="3762722" y="68594"/>
                </a:cubicBezTo>
                <a:cubicBezTo>
                  <a:pt x="3767466" y="73587"/>
                  <a:pt x="3771462" y="72838"/>
                  <a:pt x="3777704" y="71091"/>
                </a:cubicBezTo>
                <a:cubicBezTo>
                  <a:pt x="3787608" y="80079"/>
                  <a:pt x="3795930" y="66180"/>
                  <a:pt x="3802672" y="63600"/>
                </a:cubicBezTo>
                <a:cubicBezTo>
                  <a:pt x="3806168" y="71257"/>
                  <a:pt x="3833466" y="61769"/>
                  <a:pt x="3845118" y="61103"/>
                </a:cubicBezTo>
                <a:cubicBezTo>
                  <a:pt x="3853774" y="63101"/>
                  <a:pt x="3854690" y="57358"/>
                  <a:pt x="3862596" y="58606"/>
                </a:cubicBezTo>
                <a:lnTo>
                  <a:pt x="3862596" y="56110"/>
                </a:lnTo>
                <a:cubicBezTo>
                  <a:pt x="3873582" y="57108"/>
                  <a:pt x="3881904" y="55444"/>
                  <a:pt x="3887564" y="51116"/>
                </a:cubicBezTo>
                <a:cubicBezTo>
                  <a:pt x="3893806" y="51532"/>
                  <a:pt x="3895304" y="47204"/>
                  <a:pt x="3900048" y="46122"/>
                </a:cubicBezTo>
                <a:cubicBezTo>
                  <a:pt x="3909120" y="46871"/>
                  <a:pt x="3916278" y="45706"/>
                  <a:pt x="3922520" y="43625"/>
                </a:cubicBezTo>
                <a:cubicBezTo>
                  <a:pt x="3927264" y="40879"/>
                  <a:pt x="3934254" y="40463"/>
                  <a:pt x="3939998" y="38632"/>
                </a:cubicBezTo>
                <a:cubicBezTo>
                  <a:pt x="3952564" y="38548"/>
                  <a:pt x="3963218" y="50866"/>
                  <a:pt x="3972456" y="46122"/>
                </a:cubicBezTo>
                <a:cubicBezTo>
                  <a:pt x="3981444" y="51532"/>
                  <a:pt x="4004582" y="63267"/>
                  <a:pt x="4002418" y="51116"/>
                </a:cubicBezTo>
                <a:cubicBezTo>
                  <a:pt x="4007662" y="55527"/>
                  <a:pt x="4009826" y="56775"/>
                  <a:pt x="4017400" y="53613"/>
                </a:cubicBezTo>
                <a:cubicBezTo>
                  <a:pt x="4022560" y="57441"/>
                  <a:pt x="4039622" y="57608"/>
                  <a:pt x="4042368" y="56110"/>
                </a:cubicBezTo>
                <a:cubicBezTo>
                  <a:pt x="4053604" y="56526"/>
                  <a:pt x="4064590" y="56692"/>
                  <a:pt x="4067336" y="48619"/>
                </a:cubicBezTo>
                <a:cubicBezTo>
                  <a:pt x="4074410" y="46538"/>
                  <a:pt x="4073828" y="52115"/>
                  <a:pt x="4079820" y="51116"/>
                </a:cubicBezTo>
                <a:cubicBezTo>
                  <a:pt x="4082734" y="50700"/>
                  <a:pt x="4086894" y="51532"/>
                  <a:pt x="4087310" y="48619"/>
                </a:cubicBezTo>
                <a:lnTo>
                  <a:pt x="4092304" y="48619"/>
                </a:lnTo>
                <a:cubicBezTo>
                  <a:pt x="4105454" y="49285"/>
                  <a:pt x="4106786" y="38216"/>
                  <a:pt x="4117272" y="36135"/>
                </a:cubicBezTo>
                <a:cubicBezTo>
                  <a:pt x="4118272" y="44541"/>
                  <a:pt x="4126928" y="29477"/>
                  <a:pt x="4124764" y="41129"/>
                </a:cubicBezTo>
                <a:cubicBezTo>
                  <a:pt x="4132420" y="42960"/>
                  <a:pt x="4133834" y="38632"/>
                  <a:pt x="4139744" y="38632"/>
                </a:cubicBezTo>
                <a:cubicBezTo>
                  <a:pt x="4140160" y="41545"/>
                  <a:pt x="4143656" y="41378"/>
                  <a:pt x="4147234" y="41129"/>
                </a:cubicBezTo>
                <a:cubicBezTo>
                  <a:pt x="4148234" y="44291"/>
                  <a:pt x="4148816" y="56110"/>
                  <a:pt x="4159718" y="56110"/>
                </a:cubicBezTo>
                <a:cubicBezTo>
                  <a:pt x="4162216" y="60271"/>
                  <a:pt x="4170288" y="58856"/>
                  <a:pt x="4174700" y="61103"/>
                </a:cubicBezTo>
                <a:cubicBezTo>
                  <a:pt x="4175116" y="64849"/>
                  <a:pt x="4173784" y="70342"/>
                  <a:pt x="4177196" y="71091"/>
                </a:cubicBezTo>
                <a:cubicBezTo>
                  <a:pt x="4186186" y="70425"/>
                  <a:pt x="4189264" y="75668"/>
                  <a:pt x="4197172" y="76084"/>
                </a:cubicBezTo>
                <a:cubicBezTo>
                  <a:pt x="4197754" y="80745"/>
                  <a:pt x="4201250" y="74669"/>
                  <a:pt x="4202164" y="78581"/>
                </a:cubicBezTo>
                <a:cubicBezTo>
                  <a:pt x="4204328" y="82326"/>
                  <a:pt x="4208490" y="83908"/>
                  <a:pt x="4214648" y="83575"/>
                </a:cubicBezTo>
                <a:cubicBezTo>
                  <a:pt x="4220642" y="82576"/>
                  <a:pt x="4220058" y="88152"/>
                  <a:pt x="4227132" y="86072"/>
                </a:cubicBezTo>
                <a:cubicBezTo>
                  <a:pt x="4227132" y="87487"/>
                  <a:pt x="4229130" y="88901"/>
                  <a:pt x="4229630" y="86072"/>
                </a:cubicBezTo>
                <a:cubicBezTo>
                  <a:pt x="4232126" y="86072"/>
                  <a:pt x="4232626" y="88069"/>
                  <a:pt x="4234624" y="88569"/>
                </a:cubicBezTo>
                <a:cubicBezTo>
                  <a:pt x="4240616" y="95060"/>
                  <a:pt x="4251436" y="96725"/>
                  <a:pt x="4264586" y="96059"/>
                </a:cubicBezTo>
                <a:cubicBezTo>
                  <a:pt x="4264502" y="99471"/>
                  <a:pt x="4265750" y="101552"/>
                  <a:pt x="4267082" y="103550"/>
                </a:cubicBezTo>
                <a:lnTo>
                  <a:pt x="4267082" y="106046"/>
                </a:lnTo>
                <a:lnTo>
                  <a:pt x="4277070" y="106046"/>
                </a:lnTo>
                <a:cubicBezTo>
                  <a:pt x="4276904" y="110374"/>
                  <a:pt x="4278984" y="112455"/>
                  <a:pt x="4282064" y="113537"/>
                </a:cubicBezTo>
                <a:lnTo>
                  <a:pt x="4282064" y="111040"/>
                </a:lnTo>
                <a:cubicBezTo>
                  <a:pt x="4290802" y="114036"/>
                  <a:pt x="4290302" y="114702"/>
                  <a:pt x="4297044" y="116034"/>
                </a:cubicBezTo>
                <a:lnTo>
                  <a:pt x="4302038" y="116034"/>
                </a:lnTo>
                <a:cubicBezTo>
                  <a:pt x="4307948" y="115951"/>
                  <a:pt x="4309362" y="120362"/>
                  <a:pt x="4317018" y="118531"/>
                </a:cubicBezTo>
                <a:lnTo>
                  <a:pt x="4322012" y="118531"/>
                </a:lnTo>
                <a:cubicBezTo>
                  <a:pt x="4322428" y="122193"/>
                  <a:pt x="4328004" y="120861"/>
                  <a:pt x="4332000" y="121028"/>
                </a:cubicBezTo>
                <a:cubicBezTo>
                  <a:pt x="4338158" y="121360"/>
                  <a:pt x="4342320" y="119779"/>
                  <a:pt x="4344484" y="116034"/>
                </a:cubicBezTo>
                <a:cubicBezTo>
                  <a:pt x="4352806" y="110208"/>
                  <a:pt x="4358134" y="101386"/>
                  <a:pt x="4361962" y="91065"/>
                </a:cubicBezTo>
                <a:lnTo>
                  <a:pt x="4374446" y="91065"/>
                </a:lnTo>
                <a:cubicBezTo>
                  <a:pt x="4378024" y="90483"/>
                  <a:pt x="4378608" y="86987"/>
                  <a:pt x="4381936" y="86072"/>
                </a:cubicBezTo>
                <a:cubicBezTo>
                  <a:pt x="4388178" y="86488"/>
                  <a:pt x="4388012" y="80495"/>
                  <a:pt x="4391924" y="78581"/>
                </a:cubicBezTo>
                <a:cubicBezTo>
                  <a:pt x="4398416" y="75419"/>
                  <a:pt x="4406904" y="69426"/>
                  <a:pt x="4406904" y="66097"/>
                </a:cubicBezTo>
                <a:cubicBezTo>
                  <a:pt x="4411898" y="68594"/>
                  <a:pt x="4410816" y="77166"/>
                  <a:pt x="4419388" y="76084"/>
                </a:cubicBezTo>
                <a:cubicBezTo>
                  <a:pt x="4427796" y="77666"/>
                  <a:pt x="4432206" y="83242"/>
                  <a:pt x="4444358" y="81078"/>
                </a:cubicBezTo>
                <a:cubicBezTo>
                  <a:pt x="4455426" y="83325"/>
                  <a:pt x="4470906" y="80912"/>
                  <a:pt x="4481810" y="76084"/>
                </a:cubicBezTo>
                <a:cubicBezTo>
                  <a:pt x="4482226" y="72422"/>
                  <a:pt x="4487802" y="73754"/>
                  <a:pt x="4491798" y="73587"/>
                </a:cubicBezTo>
                <a:cubicBezTo>
                  <a:pt x="4507860" y="70675"/>
                  <a:pt x="4543232" y="70924"/>
                  <a:pt x="4556714" y="71091"/>
                </a:cubicBezTo>
                <a:lnTo>
                  <a:pt x="4569198" y="71091"/>
                </a:lnTo>
                <a:cubicBezTo>
                  <a:pt x="4579936" y="69010"/>
                  <a:pt x="4594500" y="79996"/>
                  <a:pt x="4599160" y="68594"/>
                </a:cubicBezTo>
                <a:cubicBezTo>
                  <a:pt x="4599576" y="65681"/>
                  <a:pt x="4598744" y="61519"/>
                  <a:pt x="4601658" y="61103"/>
                </a:cubicBezTo>
                <a:cubicBezTo>
                  <a:pt x="4601658" y="61936"/>
                  <a:pt x="4601658" y="62768"/>
                  <a:pt x="4601658" y="63600"/>
                </a:cubicBezTo>
                <a:cubicBezTo>
                  <a:pt x="4609564" y="65847"/>
                  <a:pt x="4612644" y="71091"/>
                  <a:pt x="4621632" y="66097"/>
                </a:cubicBezTo>
                <a:cubicBezTo>
                  <a:pt x="4621716" y="72922"/>
                  <a:pt x="4633368" y="72006"/>
                  <a:pt x="4636614" y="68594"/>
                </a:cubicBezTo>
                <a:cubicBezTo>
                  <a:pt x="4640524" y="68843"/>
                  <a:pt x="4645268" y="68261"/>
                  <a:pt x="4644104" y="73587"/>
                </a:cubicBezTo>
                <a:cubicBezTo>
                  <a:pt x="4647516" y="73671"/>
                  <a:pt x="4649596" y="72422"/>
                  <a:pt x="4651594" y="71091"/>
                </a:cubicBezTo>
                <a:cubicBezTo>
                  <a:pt x="4659418" y="68261"/>
                  <a:pt x="4657670" y="75002"/>
                  <a:pt x="4661582" y="76084"/>
                </a:cubicBezTo>
                <a:lnTo>
                  <a:pt x="4676562" y="76084"/>
                </a:lnTo>
                <a:cubicBezTo>
                  <a:pt x="4683636" y="78165"/>
                  <a:pt x="4683054" y="72589"/>
                  <a:pt x="4689046" y="73587"/>
                </a:cubicBezTo>
                <a:lnTo>
                  <a:pt x="4689046" y="78581"/>
                </a:lnTo>
                <a:cubicBezTo>
                  <a:pt x="4696120" y="80662"/>
                  <a:pt x="4695538" y="75086"/>
                  <a:pt x="4701530" y="76084"/>
                </a:cubicBezTo>
                <a:cubicBezTo>
                  <a:pt x="4708272" y="76833"/>
                  <a:pt x="4713266" y="79330"/>
                  <a:pt x="4716512" y="83575"/>
                </a:cubicBezTo>
                <a:lnTo>
                  <a:pt x="4719008" y="83575"/>
                </a:lnTo>
                <a:lnTo>
                  <a:pt x="4719008" y="86072"/>
                </a:lnTo>
                <a:cubicBezTo>
                  <a:pt x="4726166" y="79913"/>
                  <a:pt x="4732742" y="88735"/>
                  <a:pt x="4733990" y="86072"/>
                </a:cubicBezTo>
                <a:cubicBezTo>
                  <a:pt x="4735904" y="86654"/>
                  <a:pt x="4736902" y="88152"/>
                  <a:pt x="4736486" y="91065"/>
                </a:cubicBezTo>
                <a:lnTo>
                  <a:pt x="4736486" y="93562"/>
                </a:lnTo>
                <a:cubicBezTo>
                  <a:pt x="4741314" y="98389"/>
                  <a:pt x="4746556" y="90899"/>
                  <a:pt x="4753964" y="91065"/>
                </a:cubicBezTo>
                <a:cubicBezTo>
                  <a:pt x="4756128" y="98389"/>
                  <a:pt x="4760290" y="87820"/>
                  <a:pt x="4766448" y="91065"/>
                </a:cubicBezTo>
                <a:cubicBezTo>
                  <a:pt x="4774604" y="85156"/>
                  <a:pt x="4797576" y="88402"/>
                  <a:pt x="4808894" y="88569"/>
                </a:cubicBezTo>
                <a:cubicBezTo>
                  <a:pt x="4812806" y="88818"/>
                  <a:pt x="4810892" y="94894"/>
                  <a:pt x="4816384" y="93562"/>
                </a:cubicBezTo>
                <a:cubicBezTo>
                  <a:pt x="4819630" y="94644"/>
                  <a:pt x="4821212" y="93895"/>
                  <a:pt x="4824458" y="94894"/>
                </a:cubicBezTo>
                <a:cubicBezTo>
                  <a:pt x="4824958" y="95393"/>
                  <a:pt x="4825540" y="95893"/>
                  <a:pt x="4826372" y="96059"/>
                </a:cubicBezTo>
                <a:cubicBezTo>
                  <a:pt x="4831116" y="100970"/>
                  <a:pt x="4835112" y="100304"/>
                  <a:pt x="4841354" y="98556"/>
                </a:cubicBezTo>
                <a:cubicBezTo>
                  <a:pt x="4842852" y="98389"/>
                  <a:pt x="4844266" y="98223"/>
                  <a:pt x="4843850" y="96059"/>
                </a:cubicBezTo>
                <a:cubicBezTo>
                  <a:pt x="4856668" y="101053"/>
                  <a:pt x="4869402" y="108294"/>
                  <a:pt x="4876310" y="98556"/>
                </a:cubicBezTo>
                <a:cubicBezTo>
                  <a:pt x="4877390" y="96975"/>
                  <a:pt x="4878640" y="97224"/>
                  <a:pt x="4878806" y="96059"/>
                </a:cubicBezTo>
                <a:cubicBezTo>
                  <a:pt x="4881636" y="96309"/>
                  <a:pt x="4882718" y="92397"/>
                  <a:pt x="4883800" y="96059"/>
                </a:cubicBezTo>
                <a:lnTo>
                  <a:pt x="4883800" y="101053"/>
                </a:lnTo>
                <a:cubicBezTo>
                  <a:pt x="4886712" y="107212"/>
                  <a:pt x="4894202" y="94977"/>
                  <a:pt x="4893786" y="106046"/>
                </a:cubicBezTo>
                <a:cubicBezTo>
                  <a:pt x="4900862" y="108127"/>
                  <a:pt x="4900278" y="102551"/>
                  <a:pt x="4906270" y="103550"/>
                </a:cubicBezTo>
                <a:cubicBezTo>
                  <a:pt x="4907686" y="107128"/>
                  <a:pt x="4910182" y="109625"/>
                  <a:pt x="4913762" y="111040"/>
                </a:cubicBezTo>
                <a:lnTo>
                  <a:pt x="4913762" y="113537"/>
                </a:lnTo>
                <a:cubicBezTo>
                  <a:pt x="4924332" y="114369"/>
                  <a:pt x="4920670" y="132679"/>
                  <a:pt x="4923748" y="128518"/>
                </a:cubicBezTo>
                <a:cubicBezTo>
                  <a:pt x="4924248" y="125522"/>
                  <a:pt x="4926496" y="127020"/>
                  <a:pt x="4928742" y="128518"/>
                </a:cubicBezTo>
                <a:cubicBezTo>
                  <a:pt x="4928908" y="139171"/>
                  <a:pt x="4938730" y="140170"/>
                  <a:pt x="4946220" y="143499"/>
                </a:cubicBezTo>
                <a:cubicBezTo>
                  <a:pt x="4953460" y="140503"/>
                  <a:pt x="4957622" y="158480"/>
                  <a:pt x="4958704" y="145996"/>
                </a:cubicBezTo>
                <a:cubicBezTo>
                  <a:pt x="4961202" y="145996"/>
                  <a:pt x="4961950" y="148493"/>
                  <a:pt x="4963948" y="147993"/>
                </a:cubicBezTo>
                <a:cubicBezTo>
                  <a:pt x="4964198" y="151905"/>
                  <a:pt x="4966778" y="152072"/>
                  <a:pt x="4968692" y="150990"/>
                </a:cubicBezTo>
                <a:cubicBezTo>
                  <a:pt x="4968526" y="148992"/>
                  <a:pt x="4972188" y="152155"/>
                  <a:pt x="4973436" y="150574"/>
                </a:cubicBezTo>
                <a:cubicBezTo>
                  <a:pt x="4974518" y="149492"/>
                  <a:pt x="4976182" y="145996"/>
                  <a:pt x="4976182" y="148493"/>
                </a:cubicBezTo>
                <a:cubicBezTo>
                  <a:pt x="4984422" y="160145"/>
                  <a:pt x="4996490" y="147661"/>
                  <a:pt x="5008640" y="148493"/>
                </a:cubicBezTo>
                <a:cubicBezTo>
                  <a:pt x="5017130" y="151323"/>
                  <a:pt x="5030446" y="153903"/>
                  <a:pt x="5043596" y="148493"/>
                </a:cubicBezTo>
                <a:cubicBezTo>
                  <a:pt x="5046094" y="151988"/>
                  <a:pt x="5050422" y="166387"/>
                  <a:pt x="5053584" y="160977"/>
                </a:cubicBezTo>
                <a:cubicBezTo>
                  <a:pt x="5061408" y="159812"/>
                  <a:pt x="5059244" y="168634"/>
                  <a:pt x="5068564" y="165971"/>
                </a:cubicBezTo>
                <a:cubicBezTo>
                  <a:pt x="5070480" y="166553"/>
                  <a:pt x="5071478" y="168051"/>
                  <a:pt x="5071062" y="170964"/>
                </a:cubicBezTo>
                <a:cubicBezTo>
                  <a:pt x="5080882" y="171963"/>
                  <a:pt x="5078718" y="172712"/>
                  <a:pt x="5088540" y="175958"/>
                </a:cubicBezTo>
                <a:lnTo>
                  <a:pt x="5088540" y="183449"/>
                </a:lnTo>
                <a:cubicBezTo>
                  <a:pt x="5093616" y="198347"/>
                  <a:pt x="5107348" y="204505"/>
                  <a:pt x="5123496" y="208417"/>
                </a:cubicBezTo>
                <a:lnTo>
                  <a:pt x="5138476" y="208417"/>
                </a:lnTo>
                <a:lnTo>
                  <a:pt x="5138476" y="205920"/>
                </a:lnTo>
                <a:cubicBezTo>
                  <a:pt x="5141638" y="209333"/>
                  <a:pt x="5150710" y="209749"/>
                  <a:pt x="5150960" y="203423"/>
                </a:cubicBezTo>
                <a:cubicBezTo>
                  <a:pt x="5153874" y="203007"/>
                  <a:pt x="5158034" y="203840"/>
                  <a:pt x="5158450" y="200927"/>
                </a:cubicBezTo>
                <a:cubicBezTo>
                  <a:pt x="5167190" y="203756"/>
                  <a:pt x="5191408" y="202924"/>
                  <a:pt x="5193406" y="190939"/>
                </a:cubicBezTo>
                <a:cubicBezTo>
                  <a:pt x="5194406" y="185280"/>
                  <a:pt x="5208054" y="192271"/>
                  <a:pt x="5203394" y="180952"/>
                </a:cubicBezTo>
                <a:lnTo>
                  <a:pt x="5203394" y="173461"/>
                </a:lnTo>
                <a:cubicBezTo>
                  <a:pt x="5206306" y="173045"/>
                  <a:pt x="5210468" y="173877"/>
                  <a:pt x="5210884" y="170964"/>
                </a:cubicBezTo>
                <a:cubicBezTo>
                  <a:pt x="5206972" y="162059"/>
                  <a:pt x="5219374" y="169466"/>
                  <a:pt x="5218374" y="163474"/>
                </a:cubicBezTo>
                <a:lnTo>
                  <a:pt x="5228362" y="163474"/>
                </a:lnTo>
                <a:cubicBezTo>
                  <a:pt x="5228446" y="162558"/>
                  <a:pt x="5228778" y="161893"/>
                  <a:pt x="5229194" y="161310"/>
                </a:cubicBezTo>
                <a:cubicBezTo>
                  <a:pt x="5229278" y="161144"/>
                  <a:pt x="5229444" y="161060"/>
                  <a:pt x="5229444" y="160977"/>
                </a:cubicBezTo>
                <a:cubicBezTo>
                  <a:pt x="5230360" y="159729"/>
                  <a:pt x="5231524" y="158813"/>
                  <a:pt x="5232440" y="157565"/>
                </a:cubicBezTo>
                <a:cubicBezTo>
                  <a:pt x="5232774" y="157065"/>
                  <a:pt x="5233106" y="156566"/>
                  <a:pt x="5233272" y="155900"/>
                </a:cubicBezTo>
                <a:lnTo>
                  <a:pt x="5233272" y="153403"/>
                </a:lnTo>
                <a:cubicBezTo>
                  <a:pt x="5246588" y="140919"/>
                  <a:pt x="5247006" y="115534"/>
                  <a:pt x="5263234" y="105963"/>
                </a:cubicBezTo>
                <a:lnTo>
                  <a:pt x="5267326" y="106392"/>
                </a:lnTo>
                <a:lnTo>
                  <a:pt x="5267326" y="5751080"/>
                </a:lnTo>
                <a:lnTo>
                  <a:pt x="0" y="5751080"/>
                </a:lnTo>
                <a:lnTo>
                  <a:pt x="0" y="71091"/>
                </a:lnTo>
                <a:cubicBezTo>
                  <a:pt x="9322" y="73754"/>
                  <a:pt x="8073" y="65847"/>
                  <a:pt x="12484" y="63600"/>
                </a:cubicBezTo>
                <a:cubicBezTo>
                  <a:pt x="18726" y="64016"/>
                  <a:pt x="20224" y="59688"/>
                  <a:pt x="24968" y="58606"/>
                </a:cubicBezTo>
                <a:lnTo>
                  <a:pt x="34955" y="58606"/>
                </a:lnTo>
                <a:cubicBezTo>
                  <a:pt x="45525" y="58024"/>
                  <a:pt x="51101" y="62435"/>
                  <a:pt x="59924" y="63600"/>
                </a:cubicBezTo>
                <a:lnTo>
                  <a:pt x="59924" y="66097"/>
                </a:lnTo>
                <a:cubicBezTo>
                  <a:pt x="68996" y="64765"/>
                  <a:pt x="81480" y="74337"/>
                  <a:pt x="84892" y="63600"/>
                </a:cubicBezTo>
                <a:lnTo>
                  <a:pt x="82395" y="63600"/>
                </a:lnTo>
                <a:cubicBezTo>
                  <a:pt x="82811" y="59938"/>
                  <a:pt x="88388" y="61270"/>
                  <a:pt x="92383" y="61103"/>
                </a:cubicBezTo>
                <a:lnTo>
                  <a:pt x="92383" y="58606"/>
                </a:lnTo>
                <a:cubicBezTo>
                  <a:pt x="107114" y="60937"/>
                  <a:pt x="116602" y="53030"/>
                  <a:pt x="127338" y="58606"/>
                </a:cubicBezTo>
                <a:lnTo>
                  <a:pt x="132332" y="58606"/>
                </a:lnTo>
                <a:cubicBezTo>
                  <a:pt x="168619" y="44874"/>
                  <a:pt x="168120" y="-8559"/>
                  <a:pt x="214727" y="1179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9C55C5-1722-94DB-1DDD-C2322D061F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02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Arc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03888"/>
            <a:ext cx="5779577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B8BDF38C-DEC7-4B37-B43B-436DB90AB3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8692" y="387692"/>
            <a:ext cx="4537029" cy="5905575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6C5533C-EF13-C29F-FB22-B40DE0FF9A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9162" y="508452"/>
            <a:ext cx="4313005" cy="5677683"/>
          </a:xfrm>
          <a:custGeom>
            <a:avLst/>
            <a:gdLst>
              <a:gd name="connsiteX0" fmla="*/ 1380839 w 2761679"/>
              <a:gd name="connsiteY0" fmla="*/ 0 h 3635502"/>
              <a:gd name="connsiteX1" fmla="*/ 2258187 w 2761679"/>
              <a:gd name="connsiteY1" fmla="*/ 335661 h 3635502"/>
              <a:gd name="connsiteX2" fmla="*/ 2623661 w 2761679"/>
              <a:gd name="connsiteY2" fmla="*/ 623316 h 3635502"/>
              <a:gd name="connsiteX3" fmla="*/ 2761679 w 2761679"/>
              <a:gd name="connsiteY3" fmla="*/ 1067467 h 3635502"/>
              <a:gd name="connsiteX4" fmla="*/ 2761679 w 2761679"/>
              <a:gd name="connsiteY4" fmla="*/ 3635502 h 3635502"/>
              <a:gd name="connsiteX5" fmla="*/ 0 w 2761679"/>
              <a:gd name="connsiteY5" fmla="*/ 3635502 h 3635502"/>
              <a:gd name="connsiteX6" fmla="*/ 0 w 2761679"/>
              <a:gd name="connsiteY6" fmla="*/ 1067467 h 3635502"/>
              <a:gd name="connsiteX7" fmla="*/ 138017 w 2761679"/>
              <a:gd name="connsiteY7" fmla="*/ 623316 h 3635502"/>
              <a:gd name="connsiteX8" fmla="*/ 503492 w 2761679"/>
              <a:gd name="connsiteY8" fmla="*/ 335661 h 363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1679" h="3635502">
                <a:moveTo>
                  <a:pt x="1380839" y="0"/>
                </a:moveTo>
                <a:lnTo>
                  <a:pt x="2258187" y="335661"/>
                </a:lnTo>
                <a:cubicBezTo>
                  <a:pt x="2406968" y="392621"/>
                  <a:pt x="2533364" y="492062"/>
                  <a:pt x="2623661" y="623316"/>
                </a:cubicBezTo>
                <a:cubicBezTo>
                  <a:pt x="2713958" y="754571"/>
                  <a:pt x="2761679" y="908209"/>
                  <a:pt x="2761679" y="1067467"/>
                </a:cubicBezTo>
                <a:lnTo>
                  <a:pt x="2761679" y="3635502"/>
                </a:lnTo>
                <a:lnTo>
                  <a:pt x="0" y="3635502"/>
                </a:lnTo>
                <a:lnTo>
                  <a:pt x="0" y="1067467"/>
                </a:lnTo>
                <a:cubicBezTo>
                  <a:pt x="0" y="908113"/>
                  <a:pt x="47720" y="754571"/>
                  <a:pt x="138017" y="623316"/>
                </a:cubicBezTo>
                <a:cubicBezTo>
                  <a:pt x="228314" y="492062"/>
                  <a:pt x="354711" y="392621"/>
                  <a:pt x="503492" y="335661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03D1901-3DC5-8DDF-A90F-078B288018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03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Arch Picture and Hex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c 39">
            <a:extLst>
              <a:ext uri="{FF2B5EF4-FFF2-40B4-BE49-F238E27FC236}">
                <a16:creationId xmlns:a16="http://schemas.microsoft.com/office/drawing/2014/main" id="{E338EA0D-36CF-6E65-8B5C-C9D9508E50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337" r="47584" b="24610"/>
          <a:stretch/>
        </p:blipFill>
        <p:spPr>
          <a:xfrm>
            <a:off x="5012525" y="0"/>
            <a:ext cx="7179475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2138D0-7970-351D-A04B-995B6155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684047"/>
            <a:ext cx="5779576" cy="3159964"/>
          </a:xfrm>
        </p:spPr>
        <p:txBody>
          <a:bodyPr anchor="b">
            <a:normAutofit/>
          </a:bodyPr>
          <a:lstStyle>
            <a:lvl1pPr algn="l">
              <a:defRPr sz="7200" b="1" cap="none" baseline="0">
                <a:solidFill>
                  <a:schemeClr val="tx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D0479-A698-FA32-EA33-78B75F9C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03888"/>
            <a:ext cx="5779577" cy="7893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C027ED-BA5F-7DC8-6B63-53BB00D59280}"/>
              </a:ext>
            </a:extLst>
          </p:cNvPr>
          <p:cNvCxnSpPr/>
          <p:nvPr userDrawn="1"/>
        </p:nvCxnSpPr>
        <p:spPr>
          <a:xfrm>
            <a:off x="0" y="517395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C224ED8-4A34-5E0E-E999-5B7EBAF7F0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95561" y="542554"/>
            <a:ext cx="4395510" cy="5750712"/>
          </a:xfrm>
          <a:custGeom>
            <a:avLst/>
            <a:gdLst>
              <a:gd name="connsiteX0" fmla="*/ 2022567 w 4045139"/>
              <a:gd name="connsiteY0" fmla="*/ 0 h 4930937"/>
              <a:gd name="connsiteX1" fmla="*/ 3430667 w 4045139"/>
              <a:gd name="connsiteY1" fmla="*/ 559881 h 4930937"/>
              <a:gd name="connsiteX2" fmla="*/ 4045139 w 4045139"/>
              <a:gd name="connsiteY2" fmla="*/ 1465488 h 4930937"/>
              <a:gd name="connsiteX3" fmla="*/ 4045139 w 4045139"/>
              <a:gd name="connsiteY3" fmla="*/ 4930937 h 4930937"/>
              <a:gd name="connsiteX4" fmla="*/ 0 w 4045139"/>
              <a:gd name="connsiteY4" fmla="*/ 4930937 h 4930937"/>
              <a:gd name="connsiteX5" fmla="*/ 0 w 4045139"/>
              <a:gd name="connsiteY5" fmla="*/ 1464615 h 4930937"/>
              <a:gd name="connsiteX6" fmla="*/ 613768 w 4045139"/>
              <a:gd name="connsiteY6" fmla="*/ 560058 h 4930937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0 w 4045139"/>
              <a:gd name="connsiteY4" fmla="*/ 4930937 h 5477136"/>
              <a:gd name="connsiteX5" fmla="*/ 0 w 4045139"/>
              <a:gd name="connsiteY5" fmla="*/ 1464615 h 5477136"/>
              <a:gd name="connsiteX6" fmla="*/ 613768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464615 h 5477136"/>
              <a:gd name="connsiteX6" fmla="*/ 613768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464615 h 5477136"/>
              <a:gd name="connsiteX6" fmla="*/ 613768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549737 h 5477136"/>
              <a:gd name="connsiteX6" fmla="*/ 613768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549737 h 5477136"/>
              <a:gd name="connsiteX6" fmla="*/ 661436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549737 h 5477136"/>
              <a:gd name="connsiteX6" fmla="*/ 661436 w 4045139"/>
              <a:gd name="connsiteY6" fmla="*/ 560058 h 5477136"/>
              <a:gd name="connsiteX7" fmla="*/ 2022567 w 4045139"/>
              <a:gd name="connsiteY7" fmla="*/ 0 h 5477136"/>
              <a:gd name="connsiteX0" fmla="*/ 2022567 w 4045139"/>
              <a:gd name="connsiteY0" fmla="*/ 0 h 5477136"/>
              <a:gd name="connsiteX1" fmla="*/ 3430667 w 4045139"/>
              <a:gd name="connsiteY1" fmla="*/ 559881 h 5477136"/>
              <a:gd name="connsiteX2" fmla="*/ 4045139 w 4045139"/>
              <a:gd name="connsiteY2" fmla="*/ 1465488 h 5477136"/>
              <a:gd name="connsiteX3" fmla="*/ 4031520 w 4045139"/>
              <a:gd name="connsiteY3" fmla="*/ 5477136 h 5477136"/>
              <a:gd name="connsiteX4" fmla="*/ 20429 w 4045139"/>
              <a:gd name="connsiteY4" fmla="*/ 5470044 h 5477136"/>
              <a:gd name="connsiteX5" fmla="*/ 0 w 4045139"/>
              <a:gd name="connsiteY5" fmla="*/ 1549737 h 5477136"/>
              <a:gd name="connsiteX6" fmla="*/ 661436 w 4045139"/>
              <a:gd name="connsiteY6" fmla="*/ 560058 h 5477136"/>
              <a:gd name="connsiteX7" fmla="*/ 2022567 w 4045139"/>
              <a:gd name="connsiteY7" fmla="*/ 0 h 5477136"/>
              <a:gd name="connsiteX0" fmla="*/ 2016548 w 4039120"/>
              <a:gd name="connsiteY0" fmla="*/ 0 h 5477136"/>
              <a:gd name="connsiteX1" fmla="*/ 3424648 w 4039120"/>
              <a:gd name="connsiteY1" fmla="*/ 559881 h 5477136"/>
              <a:gd name="connsiteX2" fmla="*/ 4039120 w 4039120"/>
              <a:gd name="connsiteY2" fmla="*/ 1465488 h 5477136"/>
              <a:gd name="connsiteX3" fmla="*/ 4025501 w 4039120"/>
              <a:gd name="connsiteY3" fmla="*/ 5477136 h 5477136"/>
              <a:gd name="connsiteX4" fmla="*/ 14410 w 4039120"/>
              <a:gd name="connsiteY4" fmla="*/ 5470044 h 5477136"/>
              <a:gd name="connsiteX5" fmla="*/ 0 w 4039120"/>
              <a:gd name="connsiteY5" fmla="*/ 1612436 h 5477136"/>
              <a:gd name="connsiteX6" fmla="*/ 655417 w 4039120"/>
              <a:gd name="connsiteY6" fmla="*/ 560058 h 5477136"/>
              <a:gd name="connsiteX7" fmla="*/ 2016548 w 4039120"/>
              <a:gd name="connsiteY7" fmla="*/ 0 h 5477136"/>
              <a:gd name="connsiteX0" fmla="*/ 2016563 w 4039135"/>
              <a:gd name="connsiteY0" fmla="*/ 0 h 5477136"/>
              <a:gd name="connsiteX1" fmla="*/ 3424663 w 4039135"/>
              <a:gd name="connsiteY1" fmla="*/ 559881 h 5477136"/>
              <a:gd name="connsiteX2" fmla="*/ 4039135 w 4039135"/>
              <a:gd name="connsiteY2" fmla="*/ 1465488 h 5477136"/>
              <a:gd name="connsiteX3" fmla="*/ 4025516 w 4039135"/>
              <a:gd name="connsiteY3" fmla="*/ 5477136 h 5477136"/>
              <a:gd name="connsiteX4" fmla="*/ 14425 w 4039135"/>
              <a:gd name="connsiteY4" fmla="*/ 5470044 h 5477136"/>
              <a:gd name="connsiteX5" fmla="*/ 15 w 4039135"/>
              <a:gd name="connsiteY5" fmla="*/ 1612436 h 5477136"/>
              <a:gd name="connsiteX6" fmla="*/ 655432 w 4039135"/>
              <a:gd name="connsiteY6" fmla="*/ 560058 h 5477136"/>
              <a:gd name="connsiteX7" fmla="*/ 2016563 w 4039135"/>
              <a:gd name="connsiteY7" fmla="*/ 0 h 5477136"/>
              <a:gd name="connsiteX0" fmla="*/ 2016561 w 4039133"/>
              <a:gd name="connsiteY0" fmla="*/ 0 h 5477136"/>
              <a:gd name="connsiteX1" fmla="*/ 3424661 w 4039133"/>
              <a:gd name="connsiteY1" fmla="*/ 559881 h 5477136"/>
              <a:gd name="connsiteX2" fmla="*/ 4039133 w 4039133"/>
              <a:gd name="connsiteY2" fmla="*/ 1465488 h 5477136"/>
              <a:gd name="connsiteX3" fmla="*/ 4025514 w 4039133"/>
              <a:gd name="connsiteY3" fmla="*/ 5477136 h 5477136"/>
              <a:gd name="connsiteX4" fmla="*/ 14423 w 4039133"/>
              <a:gd name="connsiteY4" fmla="*/ 5470044 h 5477136"/>
              <a:gd name="connsiteX5" fmla="*/ 13 w 4039133"/>
              <a:gd name="connsiteY5" fmla="*/ 1612436 h 5477136"/>
              <a:gd name="connsiteX6" fmla="*/ 709602 w 4039133"/>
              <a:gd name="connsiteY6" fmla="*/ 534978 h 5477136"/>
              <a:gd name="connsiteX7" fmla="*/ 2016561 w 4039133"/>
              <a:gd name="connsiteY7" fmla="*/ 0 h 5477136"/>
              <a:gd name="connsiteX0" fmla="*/ 2016568 w 4039140"/>
              <a:gd name="connsiteY0" fmla="*/ 0 h 5477136"/>
              <a:gd name="connsiteX1" fmla="*/ 3424668 w 4039140"/>
              <a:gd name="connsiteY1" fmla="*/ 559881 h 5477136"/>
              <a:gd name="connsiteX2" fmla="*/ 4039140 w 4039140"/>
              <a:gd name="connsiteY2" fmla="*/ 1465488 h 5477136"/>
              <a:gd name="connsiteX3" fmla="*/ 4025521 w 4039140"/>
              <a:gd name="connsiteY3" fmla="*/ 5477136 h 5477136"/>
              <a:gd name="connsiteX4" fmla="*/ 14430 w 4039140"/>
              <a:gd name="connsiteY4" fmla="*/ 5470044 h 5477136"/>
              <a:gd name="connsiteX5" fmla="*/ 20 w 4039140"/>
              <a:gd name="connsiteY5" fmla="*/ 1612436 h 5477136"/>
              <a:gd name="connsiteX6" fmla="*/ 709609 w 4039140"/>
              <a:gd name="connsiteY6" fmla="*/ 534978 h 5477136"/>
              <a:gd name="connsiteX7" fmla="*/ 2016568 w 4039140"/>
              <a:gd name="connsiteY7" fmla="*/ 0 h 5477136"/>
              <a:gd name="connsiteX0" fmla="*/ 2016568 w 4039140"/>
              <a:gd name="connsiteY0" fmla="*/ 0 h 5477136"/>
              <a:gd name="connsiteX1" fmla="*/ 3286228 w 4039140"/>
              <a:gd name="connsiteY1" fmla="*/ 522262 h 5477136"/>
              <a:gd name="connsiteX2" fmla="*/ 4039140 w 4039140"/>
              <a:gd name="connsiteY2" fmla="*/ 1465488 h 5477136"/>
              <a:gd name="connsiteX3" fmla="*/ 4025521 w 4039140"/>
              <a:gd name="connsiteY3" fmla="*/ 5477136 h 5477136"/>
              <a:gd name="connsiteX4" fmla="*/ 14430 w 4039140"/>
              <a:gd name="connsiteY4" fmla="*/ 5470044 h 5477136"/>
              <a:gd name="connsiteX5" fmla="*/ 20 w 4039140"/>
              <a:gd name="connsiteY5" fmla="*/ 1612436 h 5477136"/>
              <a:gd name="connsiteX6" fmla="*/ 709609 w 4039140"/>
              <a:gd name="connsiteY6" fmla="*/ 534978 h 5477136"/>
              <a:gd name="connsiteX7" fmla="*/ 2016568 w 4039140"/>
              <a:gd name="connsiteY7" fmla="*/ 0 h 5477136"/>
              <a:gd name="connsiteX0" fmla="*/ 2016568 w 4030111"/>
              <a:gd name="connsiteY0" fmla="*/ 0 h 5477136"/>
              <a:gd name="connsiteX1" fmla="*/ 3286228 w 4030111"/>
              <a:gd name="connsiteY1" fmla="*/ 522262 h 5477136"/>
              <a:gd name="connsiteX2" fmla="*/ 4030111 w 4030111"/>
              <a:gd name="connsiteY2" fmla="*/ 1622236 h 5477136"/>
              <a:gd name="connsiteX3" fmla="*/ 4025521 w 4030111"/>
              <a:gd name="connsiteY3" fmla="*/ 5477136 h 5477136"/>
              <a:gd name="connsiteX4" fmla="*/ 14430 w 4030111"/>
              <a:gd name="connsiteY4" fmla="*/ 5470044 h 5477136"/>
              <a:gd name="connsiteX5" fmla="*/ 20 w 4030111"/>
              <a:gd name="connsiteY5" fmla="*/ 1612436 h 5477136"/>
              <a:gd name="connsiteX6" fmla="*/ 709609 w 4030111"/>
              <a:gd name="connsiteY6" fmla="*/ 534978 h 5477136"/>
              <a:gd name="connsiteX7" fmla="*/ 2016568 w 4030111"/>
              <a:gd name="connsiteY7" fmla="*/ 0 h 5477136"/>
              <a:gd name="connsiteX0" fmla="*/ 2016568 w 4030181"/>
              <a:gd name="connsiteY0" fmla="*/ 0 h 5477136"/>
              <a:gd name="connsiteX1" fmla="*/ 3286228 w 4030181"/>
              <a:gd name="connsiteY1" fmla="*/ 522262 h 5477136"/>
              <a:gd name="connsiteX2" fmla="*/ 4030111 w 4030181"/>
              <a:gd name="connsiteY2" fmla="*/ 1622236 h 5477136"/>
              <a:gd name="connsiteX3" fmla="*/ 4025521 w 4030181"/>
              <a:gd name="connsiteY3" fmla="*/ 5477136 h 5477136"/>
              <a:gd name="connsiteX4" fmla="*/ 14430 w 4030181"/>
              <a:gd name="connsiteY4" fmla="*/ 5470044 h 5477136"/>
              <a:gd name="connsiteX5" fmla="*/ 20 w 4030181"/>
              <a:gd name="connsiteY5" fmla="*/ 1612436 h 5477136"/>
              <a:gd name="connsiteX6" fmla="*/ 709609 w 4030181"/>
              <a:gd name="connsiteY6" fmla="*/ 534978 h 5477136"/>
              <a:gd name="connsiteX7" fmla="*/ 2016568 w 4030181"/>
              <a:gd name="connsiteY7" fmla="*/ 0 h 5477136"/>
              <a:gd name="connsiteX0" fmla="*/ 2016568 w 4030188"/>
              <a:gd name="connsiteY0" fmla="*/ 0 h 5477136"/>
              <a:gd name="connsiteX1" fmla="*/ 3286228 w 4030188"/>
              <a:gd name="connsiteY1" fmla="*/ 522262 h 5477136"/>
              <a:gd name="connsiteX2" fmla="*/ 4030111 w 4030188"/>
              <a:gd name="connsiteY2" fmla="*/ 1622236 h 5477136"/>
              <a:gd name="connsiteX3" fmla="*/ 4025521 w 4030188"/>
              <a:gd name="connsiteY3" fmla="*/ 5477136 h 5477136"/>
              <a:gd name="connsiteX4" fmla="*/ 14430 w 4030188"/>
              <a:gd name="connsiteY4" fmla="*/ 5470044 h 5477136"/>
              <a:gd name="connsiteX5" fmla="*/ 20 w 4030188"/>
              <a:gd name="connsiteY5" fmla="*/ 1612436 h 5477136"/>
              <a:gd name="connsiteX6" fmla="*/ 709609 w 4030188"/>
              <a:gd name="connsiteY6" fmla="*/ 534978 h 5477136"/>
              <a:gd name="connsiteX7" fmla="*/ 2016568 w 4030188"/>
              <a:gd name="connsiteY7" fmla="*/ 0 h 5477136"/>
              <a:gd name="connsiteX0" fmla="*/ 2016568 w 4027181"/>
              <a:gd name="connsiteY0" fmla="*/ 0 h 5477136"/>
              <a:gd name="connsiteX1" fmla="*/ 3286228 w 4027181"/>
              <a:gd name="connsiteY1" fmla="*/ 522262 h 5477136"/>
              <a:gd name="connsiteX2" fmla="*/ 4027103 w 4027181"/>
              <a:gd name="connsiteY2" fmla="*/ 1637910 h 5477136"/>
              <a:gd name="connsiteX3" fmla="*/ 4025521 w 4027181"/>
              <a:gd name="connsiteY3" fmla="*/ 5477136 h 5477136"/>
              <a:gd name="connsiteX4" fmla="*/ 14430 w 4027181"/>
              <a:gd name="connsiteY4" fmla="*/ 5470044 h 5477136"/>
              <a:gd name="connsiteX5" fmla="*/ 20 w 4027181"/>
              <a:gd name="connsiteY5" fmla="*/ 1612436 h 5477136"/>
              <a:gd name="connsiteX6" fmla="*/ 709609 w 4027181"/>
              <a:gd name="connsiteY6" fmla="*/ 534978 h 5477136"/>
              <a:gd name="connsiteX7" fmla="*/ 2016568 w 4027181"/>
              <a:gd name="connsiteY7" fmla="*/ 0 h 5477136"/>
              <a:gd name="connsiteX0" fmla="*/ 2016568 w 4027181"/>
              <a:gd name="connsiteY0" fmla="*/ 0 h 5477136"/>
              <a:gd name="connsiteX1" fmla="*/ 3286228 w 4027181"/>
              <a:gd name="connsiteY1" fmla="*/ 522262 h 5477136"/>
              <a:gd name="connsiteX2" fmla="*/ 4027103 w 4027181"/>
              <a:gd name="connsiteY2" fmla="*/ 1637910 h 5477136"/>
              <a:gd name="connsiteX3" fmla="*/ 4025521 w 4027181"/>
              <a:gd name="connsiteY3" fmla="*/ 5477136 h 5477136"/>
              <a:gd name="connsiteX4" fmla="*/ 14430 w 4027181"/>
              <a:gd name="connsiteY4" fmla="*/ 5470044 h 5477136"/>
              <a:gd name="connsiteX5" fmla="*/ 20 w 4027181"/>
              <a:gd name="connsiteY5" fmla="*/ 1612436 h 5477136"/>
              <a:gd name="connsiteX6" fmla="*/ 709609 w 4027181"/>
              <a:gd name="connsiteY6" fmla="*/ 534978 h 5477136"/>
              <a:gd name="connsiteX7" fmla="*/ 2016568 w 4027181"/>
              <a:gd name="connsiteY7" fmla="*/ 0 h 5477136"/>
              <a:gd name="connsiteX0" fmla="*/ 2016568 w 4027190"/>
              <a:gd name="connsiteY0" fmla="*/ 0 h 5477136"/>
              <a:gd name="connsiteX1" fmla="*/ 3322344 w 4027190"/>
              <a:gd name="connsiteY1" fmla="*/ 531667 h 5477136"/>
              <a:gd name="connsiteX2" fmla="*/ 4027103 w 4027190"/>
              <a:gd name="connsiteY2" fmla="*/ 1637910 h 5477136"/>
              <a:gd name="connsiteX3" fmla="*/ 4025521 w 4027190"/>
              <a:gd name="connsiteY3" fmla="*/ 5477136 h 5477136"/>
              <a:gd name="connsiteX4" fmla="*/ 14430 w 4027190"/>
              <a:gd name="connsiteY4" fmla="*/ 5470044 h 5477136"/>
              <a:gd name="connsiteX5" fmla="*/ 20 w 4027190"/>
              <a:gd name="connsiteY5" fmla="*/ 1612436 h 5477136"/>
              <a:gd name="connsiteX6" fmla="*/ 709609 w 4027190"/>
              <a:gd name="connsiteY6" fmla="*/ 534978 h 5477136"/>
              <a:gd name="connsiteX7" fmla="*/ 2016568 w 4027190"/>
              <a:gd name="connsiteY7" fmla="*/ 0 h 547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27190" h="5477136">
                <a:moveTo>
                  <a:pt x="2016568" y="0"/>
                </a:moveTo>
                <a:lnTo>
                  <a:pt x="3322344" y="531667"/>
                </a:lnTo>
                <a:cubicBezTo>
                  <a:pt x="3726373" y="697971"/>
                  <a:pt x="4033122" y="1163406"/>
                  <a:pt x="4027103" y="1637910"/>
                </a:cubicBezTo>
                <a:cubicBezTo>
                  <a:pt x="4022563" y="2975126"/>
                  <a:pt x="4030061" y="4139920"/>
                  <a:pt x="4025521" y="5477136"/>
                </a:cubicBezTo>
                <a:lnTo>
                  <a:pt x="14430" y="5470044"/>
                </a:lnTo>
                <a:cubicBezTo>
                  <a:pt x="9627" y="4184175"/>
                  <a:pt x="4823" y="2898305"/>
                  <a:pt x="20" y="1612436"/>
                </a:cubicBezTo>
                <a:cubicBezTo>
                  <a:pt x="-2199" y="1312499"/>
                  <a:pt x="173208" y="784261"/>
                  <a:pt x="709609" y="534978"/>
                </a:cubicBezTo>
                <a:lnTo>
                  <a:pt x="201656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7D99310-A6C2-174E-B31E-F44346B511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199" y="685224"/>
            <a:ext cx="4638675" cy="6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64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76DB-FBA4-F334-4FF4-92BD7D2DF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5FBD0F-4F24-5512-87E5-B1F194BA18E1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7AD08DC-9D59-78E4-110D-855DC16151A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141538"/>
            <a:ext cx="10515600" cy="4179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249156-95A7-9198-FBE4-33074EAB4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4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B01A6DC4-DBFE-296D-2B12-F9DAF97D9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337" r="30613" b="24610"/>
          <a:stretch/>
        </p:blipFill>
        <p:spPr>
          <a:xfrm>
            <a:off x="2687983" y="0"/>
            <a:ext cx="950401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C91FE-6CE0-79DC-40AB-6C1607925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696672"/>
          </a:xfrm>
        </p:spPr>
        <p:txBody>
          <a:bodyPr anchor="b"/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F625A-8E82-E592-E22A-54165A32F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8540"/>
            <a:ext cx="10515600" cy="1371110"/>
          </a:xfrm>
        </p:spPr>
        <p:txBody>
          <a:bodyPr>
            <a:normAutofit/>
          </a:bodyPr>
          <a:lstStyle>
            <a:lvl1pPr marL="0" indent="0">
              <a:buNone/>
              <a:defRPr lang="en-US" sz="2000" dirty="0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57C4DD-6261-A072-70EB-6CF95D2E651C}"/>
              </a:ext>
            </a:extLst>
          </p:cNvPr>
          <p:cNvCxnSpPr/>
          <p:nvPr userDrawn="1"/>
        </p:nvCxnSpPr>
        <p:spPr>
          <a:xfrm>
            <a:off x="0" y="4562475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67BC9509-B636-D424-EAC3-F7233675FA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850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96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arnet 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BAEC8CF5-DAD7-A7A0-AA79-CA302E762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337" r="30613" b="24610"/>
          <a:stretch/>
        </p:blipFill>
        <p:spPr>
          <a:xfrm>
            <a:off x="2687983" y="0"/>
            <a:ext cx="950401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C91FE-6CE0-79DC-40AB-6C1607925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696672"/>
          </a:xfrm>
        </p:spPr>
        <p:txBody>
          <a:bodyPr anchor="b"/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F625A-8E82-E592-E22A-54165A32F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8540"/>
            <a:ext cx="10515600" cy="1371110"/>
          </a:xfrm>
        </p:spPr>
        <p:txBody>
          <a:bodyPr>
            <a:normAutofit/>
          </a:bodyPr>
          <a:lstStyle>
            <a:lvl1pPr marL="0" indent="0">
              <a:buNone/>
              <a:defRPr lang="en-US" sz="2000" dirty="0" smtClean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57C4DD-6261-A072-70EB-6CF95D2E651C}"/>
              </a:ext>
            </a:extLst>
          </p:cNvPr>
          <p:cNvCxnSpPr/>
          <p:nvPr userDrawn="1"/>
        </p:nvCxnSpPr>
        <p:spPr>
          <a:xfrm>
            <a:off x="0" y="4562475"/>
            <a:ext cx="1910862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399505C1-CDDD-E74F-8D78-1538B0C278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850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77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Quot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2871" y="1688208"/>
            <a:ext cx="5895579" cy="2745740"/>
          </a:xfr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871" y="4805751"/>
            <a:ext cx="5895579" cy="56233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4D24852-94C0-065A-D2FC-E5A5EB760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8692" y="387692"/>
            <a:ext cx="4537029" cy="5905575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C9FA00-577D-B80B-1167-E262D54D2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9162" y="508452"/>
            <a:ext cx="4313005" cy="5677683"/>
          </a:xfrm>
          <a:custGeom>
            <a:avLst/>
            <a:gdLst>
              <a:gd name="connsiteX0" fmla="*/ 1380839 w 2761679"/>
              <a:gd name="connsiteY0" fmla="*/ 0 h 3635502"/>
              <a:gd name="connsiteX1" fmla="*/ 2258187 w 2761679"/>
              <a:gd name="connsiteY1" fmla="*/ 335661 h 3635502"/>
              <a:gd name="connsiteX2" fmla="*/ 2623661 w 2761679"/>
              <a:gd name="connsiteY2" fmla="*/ 623316 h 3635502"/>
              <a:gd name="connsiteX3" fmla="*/ 2761679 w 2761679"/>
              <a:gd name="connsiteY3" fmla="*/ 1067467 h 3635502"/>
              <a:gd name="connsiteX4" fmla="*/ 2761679 w 2761679"/>
              <a:gd name="connsiteY4" fmla="*/ 3635502 h 3635502"/>
              <a:gd name="connsiteX5" fmla="*/ 0 w 2761679"/>
              <a:gd name="connsiteY5" fmla="*/ 3635502 h 3635502"/>
              <a:gd name="connsiteX6" fmla="*/ 0 w 2761679"/>
              <a:gd name="connsiteY6" fmla="*/ 1067467 h 3635502"/>
              <a:gd name="connsiteX7" fmla="*/ 138017 w 2761679"/>
              <a:gd name="connsiteY7" fmla="*/ 623316 h 3635502"/>
              <a:gd name="connsiteX8" fmla="*/ 503492 w 2761679"/>
              <a:gd name="connsiteY8" fmla="*/ 335661 h 363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1679" h="3635502">
                <a:moveTo>
                  <a:pt x="1380839" y="0"/>
                </a:moveTo>
                <a:lnTo>
                  <a:pt x="2258187" y="335661"/>
                </a:lnTo>
                <a:cubicBezTo>
                  <a:pt x="2406968" y="392621"/>
                  <a:pt x="2533364" y="492062"/>
                  <a:pt x="2623661" y="623316"/>
                </a:cubicBezTo>
                <a:cubicBezTo>
                  <a:pt x="2713958" y="754571"/>
                  <a:pt x="2761679" y="908209"/>
                  <a:pt x="2761679" y="1067467"/>
                </a:cubicBezTo>
                <a:lnTo>
                  <a:pt x="2761679" y="3635502"/>
                </a:lnTo>
                <a:lnTo>
                  <a:pt x="0" y="3635502"/>
                </a:lnTo>
                <a:lnTo>
                  <a:pt x="0" y="1067467"/>
                </a:lnTo>
                <a:cubicBezTo>
                  <a:pt x="0" y="908113"/>
                  <a:pt x="47720" y="754571"/>
                  <a:pt x="138017" y="623316"/>
                </a:cubicBezTo>
                <a:cubicBezTo>
                  <a:pt x="228314" y="492062"/>
                  <a:pt x="354711" y="392621"/>
                  <a:pt x="503492" y="33566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870" y="815429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/>
          <p:nvPr userDrawn="1"/>
        </p:nvCxnSpPr>
        <p:spPr>
          <a:xfrm>
            <a:off x="0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803541BB-397C-3327-775F-09E0782031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32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Quot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2871" y="1688208"/>
            <a:ext cx="5895579" cy="2745740"/>
          </a:xfr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871" y="4805751"/>
            <a:ext cx="5895579" cy="56233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4D24852-94C0-065A-D2FC-E5A5EB760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8692" y="387692"/>
            <a:ext cx="4537029" cy="5905575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C9FA00-577D-B80B-1167-E262D54D2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59162" y="508452"/>
            <a:ext cx="4313005" cy="5677683"/>
          </a:xfrm>
          <a:custGeom>
            <a:avLst/>
            <a:gdLst>
              <a:gd name="connsiteX0" fmla="*/ 1380839 w 2761679"/>
              <a:gd name="connsiteY0" fmla="*/ 0 h 3635502"/>
              <a:gd name="connsiteX1" fmla="*/ 2258187 w 2761679"/>
              <a:gd name="connsiteY1" fmla="*/ 335661 h 3635502"/>
              <a:gd name="connsiteX2" fmla="*/ 2623661 w 2761679"/>
              <a:gd name="connsiteY2" fmla="*/ 623316 h 3635502"/>
              <a:gd name="connsiteX3" fmla="*/ 2761679 w 2761679"/>
              <a:gd name="connsiteY3" fmla="*/ 1067467 h 3635502"/>
              <a:gd name="connsiteX4" fmla="*/ 2761679 w 2761679"/>
              <a:gd name="connsiteY4" fmla="*/ 3635502 h 3635502"/>
              <a:gd name="connsiteX5" fmla="*/ 0 w 2761679"/>
              <a:gd name="connsiteY5" fmla="*/ 3635502 h 3635502"/>
              <a:gd name="connsiteX6" fmla="*/ 0 w 2761679"/>
              <a:gd name="connsiteY6" fmla="*/ 1067467 h 3635502"/>
              <a:gd name="connsiteX7" fmla="*/ 138017 w 2761679"/>
              <a:gd name="connsiteY7" fmla="*/ 623316 h 3635502"/>
              <a:gd name="connsiteX8" fmla="*/ 503492 w 2761679"/>
              <a:gd name="connsiteY8" fmla="*/ 335661 h 363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1679" h="3635502">
                <a:moveTo>
                  <a:pt x="1380839" y="0"/>
                </a:moveTo>
                <a:lnTo>
                  <a:pt x="2258187" y="335661"/>
                </a:lnTo>
                <a:cubicBezTo>
                  <a:pt x="2406968" y="392621"/>
                  <a:pt x="2533364" y="492062"/>
                  <a:pt x="2623661" y="623316"/>
                </a:cubicBezTo>
                <a:cubicBezTo>
                  <a:pt x="2713958" y="754571"/>
                  <a:pt x="2761679" y="908209"/>
                  <a:pt x="2761679" y="1067467"/>
                </a:cubicBezTo>
                <a:lnTo>
                  <a:pt x="2761679" y="3635502"/>
                </a:lnTo>
                <a:lnTo>
                  <a:pt x="0" y="3635502"/>
                </a:lnTo>
                <a:lnTo>
                  <a:pt x="0" y="1067467"/>
                </a:lnTo>
                <a:cubicBezTo>
                  <a:pt x="0" y="908113"/>
                  <a:pt x="47720" y="754571"/>
                  <a:pt x="138017" y="623316"/>
                </a:cubicBezTo>
                <a:cubicBezTo>
                  <a:pt x="228314" y="492062"/>
                  <a:pt x="354711" y="392621"/>
                  <a:pt x="503492" y="335661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870" y="815429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/>
          <p:nvPr userDrawn="1"/>
        </p:nvCxnSpPr>
        <p:spPr>
          <a:xfrm>
            <a:off x="0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FADC0C5C-A8F7-E08A-457A-CACA5D4CB18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46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Left-aligne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A3509C5-DDE9-03FC-2883-97EB6589AE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507" y="49164"/>
            <a:ext cx="6155293" cy="699193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2871" y="1688208"/>
            <a:ext cx="10391379" cy="2745740"/>
          </a:xfrm>
        </p:spPr>
        <p:txBody>
          <a:bodyPr anchor="ctr">
            <a:normAutofit/>
          </a:bodyPr>
          <a:lstStyle>
            <a:lvl1pPr marL="0" indent="0">
              <a:buNone/>
              <a:defRPr sz="6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871" y="4805751"/>
            <a:ext cx="10391379" cy="56233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870" y="815429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/>
          <p:nvPr userDrawn="1"/>
        </p:nvCxnSpPr>
        <p:spPr>
          <a:xfrm>
            <a:off x="0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1A30E9D4-ADC9-76E8-1964-CF137CE7B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73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Left-aligned 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1C8A9FE-F852-5581-1673-2C5E9CE485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507" y="49164"/>
            <a:ext cx="6155293" cy="699193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2871" y="1688208"/>
            <a:ext cx="10391379" cy="2745740"/>
          </a:xfrm>
        </p:spPr>
        <p:txBody>
          <a:bodyPr anchor="ctr">
            <a:normAutofit/>
          </a:bodyPr>
          <a:lstStyle>
            <a:lvl1pPr marL="0" indent="0">
              <a:buNone/>
              <a:defRPr sz="6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871" y="4805751"/>
            <a:ext cx="10391379" cy="56233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870" y="815429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/>
          <p:nvPr userDrawn="1"/>
        </p:nvCxnSpPr>
        <p:spPr>
          <a:xfrm>
            <a:off x="0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7BF71BDE-F483-117F-D2D3-0F30C38A4B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15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enter-aligne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11" y="1858528"/>
            <a:ext cx="10391379" cy="257541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311" y="4805751"/>
            <a:ext cx="10391379" cy="562330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4912" y="960177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>
            <a:cxnSpLocks/>
          </p:cNvCxnSpPr>
          <p:nvPr userDrawn="1"/>
        </p:nvCxnSpPr>
        <p:spPr>
          <a:xfrm>
            <a:off x="5140569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0B404886-BB50-9E95-C7B6-B810F57C98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395" t="75660"/>
          <a:stretch/>
        </p:blipFill>
        <p:spPr>
          <a:xfrm>
            <a:off x="0" y="0"/>
            <a:ext cx="5443870" cy="185091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4A219C-BA2A-80E9-3172-D4EF724C7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0938" b="81855"/>
          <a:stretch/>
        </p:blipFill>
        <p:spPr>
          <a:xfrm>
            <a:off x="6096001" y="5478171"/>
            <a:ext cx="6096000" cy="137982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5522F36-0D91-0267-8DC4-94FED744F9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86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Center-aligned 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2F1CEE-0733-4F3B-A8CC-908A2B005F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311" y="1858528"/>
            <a:ext cx="10391379" cy="257541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0" i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BFFCB7-8507-4C26-28F8-2C15E7355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311" y="4805751"/>
            <a:ext cx="10391379" cy="562330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2pPr>
            <a:lvl3pPr marL="9144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3pPr>
            <a:lvl4pPr marL="13716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4pPr>
            <a:lvl5pPr marL="1828800" indent="0">
              <a:buNone/>
              <a:defRPr b="1" i="1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5pPr>
          </a:lstStyle>
          <a:p>
            <a:pPr lvl="0"/>
            <a:r>
              <a:rPr lang="en-US" dirty="0"/>
              <a:t>First Last Name, Graduate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F6F54C8-534F-9D94-BF51-FC0475F63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4912" y="960177"/>
            <a:ext cx="962176" cy="71245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F24E06-5732-8E95-E280-545DDE4242AB}"/>
              </a:ext>
            </a:extLst>
          </p:cNvPr>
          <p:cNvCxnSpPr>
            <a:cxnSpLocks/>
          </p:cNvCxnSpPr>
          <p:nvPr userDrawn="1"/>
        </p:nvCxnSpPr>
        <p:spPr>
          <a:xfrm>
            <a:off x="5140569" y="4619850"/>
            <a:ext cx="191086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5B77E863-1240-2C3D-2B2F-78C0C9BC87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395" t="75660"/>
          <a:stretch/>
        </p:blipFill>
        <p:spPr>
          <a:xfrm>
            <a:off x="0" y="0"/>
            <a:ext cx="5443870" cy="185091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5ED06F0-C504-67FF-E8A1-02C0BD95F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0938" b="81855"/>
          <a:stretch/>
        </p:blipFill>
        <p:spPr>
          <a:xfrm>
            <a:off x="6096001" y="5478171"/>
            <a:ext cx="6096000" cy="137982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9BA1318-3B9E-87FC-0FC5-06B438812E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870" y="6000894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88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76DB-FBA4-F334-4FF4-92BD7D2DF7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781"/>
            <a:ext cx="9079871" cy="132556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5FBD0F-4F24-5512-87E5-B1F194BA18E1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7AD08DC-9D59-78E4-110D-855DC16151A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141538"/>
            <a:ext cx="4788875" cy="4179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800"/>
              </a:spcBef>
              <a:spcAft>
                <a:spcPts val="600"/>
              </a:spcAft>
              <a:buNone/>
              <a:defRPr sz="2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Description</a:t>
            </a:r>
          </a:p>
          <a:p>
            <a:pPr lvl="0"/>
            <a:r>
              <a:rPr lang="en-US" dirty="0"/>
              <a:t>Item 2</a:t>
            </a:r>
          </a:p>
          <a:p>
            <a:pPr lvl="1"/>
            <a:r>
              <a:rPr lang="en-US" dirty="0"/>
              <a:t>Description</a:t>
            </a:r>
          </a:p>
          <a:p>
            <a:pPr lvl="0"/>
            <a:r>
              <a:rPr lang="en-US" dirty="0"/>
              <a:t>Item 3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22730-77A4-0D22-B63E-692E0063BB4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564931" y="2141537"/>
            <a:ext cx="4788869" cy="4179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800"/>
              </a:spcBef>
              <a:spcAft>
                <a:spcPts val="600"/>
              </a:spcAft>
              <a:buNone/>
              <a:defRPr sz="2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Description</a:t>
            </a:r>
          </a:p>
          <a:p>
            <a:pPr lvl="0"/>
            <a:r>
              <a:rPr lang="en-US" dirty="0"/>
              <a:t>Item 2</a:t>
            </a:r>
          </a:p>
          <a:p>
            <a:pPr lvl="1"/>
            <a:r>
              <a:rPr lang="en-US" dirty="0"/>
              <a:t>Description</a:t>
            </a:r>
          </a:p>
          <a:p>
            <a:pPr lvl="0"/>
            <a:r>
              <a:rPr lang="en-US" dirty="0"/>
              <a:t>Item 3</a:t>
            </a:r>
          </a:p>
          <a:p>
            <a:pPr lvl="1"/>
            <a:r>
              <a:rPr lang="en-US" dirty="0"/>
              <a:t>Description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572F9C-0DBC-9A0B-87AE-DDD07EE3641B}"/>
              </a:ext>
            </a:extLst>
          </p:cNvPr>
          <p:cNvCxnSpPr>
            <a:cxnSpLocks/>
          </p:cNvCxnSpPr>
          <p:nvPr userDrawn="1"/>
        </p:nvCxnSpPr>
        <p:spPr>
          <a:xfrm>
            <a:off x="6105637" y="2051538"/>
            <a:ext cx="0" cy="430948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A3835013-D137-4F16-ACA5-A452045A4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7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BFE5-AE86-B0F0-9110-7A5B2921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AA31DA-24CF-F6DB-9D1D-7A7FC8AB73D2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18C8057-44D9-B2D6-B043-6B16B578E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31020"/>
            <a:ext cx="5157787" cy="4128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EA92D3B-BEB6-51E1-604D-B883009898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31020"/>
            <a:ext cx="5183188" cy="4128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53366A2-BFC5-2280-361C-8FDC847B5E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97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BFE5-AE86-B0F0-9110-7A5B2921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AA31DA-24CF-F6DB-9D1D-7A7FC8AB73D2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1800B-DC36-2B15-3158-F9F5B4D61A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684463"/>
            <a:ext cx="3364889" cy="3452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39743C1-3EBA-9FFC-16A9-452FA6108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78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555F-0B4A-A0D6-79EA-639C8DED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94781"/>
            <a:ext cx="907828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77141-ED9B-AB5E-D5B2-6464BA69C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634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9DA72-2AD8-2685-7FFB-C3A178FED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87375"/>
            <a:ext cx="5157787" cy="3272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EF315-F6A2-79BA-8461-E716926A6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634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400" b="1" kern="1200" cap="all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105B2-1553-A0FC-91B2-5E7FCA5FF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87375"/>
            <a:ext cx="5183188" cy="3272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39BDAD-A1EB-767A-61E1-FEBE7032E0D0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1BF57051-AA1A-B709-8932-63664AD6DC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22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3EC3-6356-0535-D2D3-103A7ADC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4256EB-3994-3993-4A40-11C9581A303B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33289623-391C-7036-A0FA-A28B6D7068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789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44BB01B-26E5-F9CA-E724-4FD4E929B0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6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4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198" y="3338329"/>
            <a:ext cx="3228017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8EA617-4C79-A931-741A-B2764986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206972-50AD-6BD6-AB17-10068ED9D93E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AC6FA7C-F90D-F60D-4B51-2AC02EC08B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063BFC53-B364-E5AF-B1BD-4BF42435D5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86201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79B907A2-8639-24EE-B89F-AD79A121EB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34202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F249CD3-7D33-31B6-4A53-F6756C3DA08D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4481991" y="3338328"/>
            <a:ext cx="3228017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2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D2444-8B84-EA56-0FB8-7802C433DF0E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8125787" y="3338327"/>
            <a:ext cx="3228017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3</a:t>
            </a:r>
          </a:p>
          <a:p>
            <a:pPr lvl="1"/>
            <a:r>
              <a:rPr lang="en-US" dirty="0"/>
              <a:t>Description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456E602-00D7-FF2F-776E-4D05F21642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217" b="82927"/>
          <a:stretch/>
        </p:blipFill>
        <p:spPr>
          <a:xfrm>
            <a:off x="0" y="5559687"/>
            <a:ext cx="5766050" cy="129831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4A501EF-2E89-EF5A-13A1-4EA46A499A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35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hite 4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199" y="3338329"/>
            <a:ext cx="2214611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8EA617-4C79-A931-741A-B2764986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206972-50AD-6BD6-AB17-10068ED9D93E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AC6FA7C-F90D-F60D-4B51-2AC02EC08B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063BFC53-B364-E5AF-B1BD-4BF42435D5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05196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79B907A2-8639-24EE-B89F-AD79A121EB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72192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3C03D10D-8F3A-70C9-1963-7395EA1C00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39188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F249CD3-7D33-31B6-4A53-F6756C3DA08D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605196" y="3338328"/>
            <a:ext cx="2214611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2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D2444-8B84-EA56-0FB8-7802C433DF0E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372192" y="3338327"/>
            <a:ext cx="2214611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3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2736F5-E4D3-3FDD-DB19-35B9F647946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9139190" y="3338327"/>
            <a:ext cx="2214611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4</a:t>
            </a:r>
          </a:p>
          <a:p>
            <a:pPr lvl="1"/>
            <a:r>
              <a:rPr lang="en-US" dirty="0"/>
              <a:t>Description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46422DD-3D22-3280-FC80-1CAFDEBDF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217" b="82927"/>
          <a:stretch/>
        </p:blipFill>
        <p:spPr>
          <a:xfrm>
            <a:off x="0" y="5559687"/>
            <a:ext cx="5766050" cy="129831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1A9BAD7-5C10-ED27-628D-698AC374BA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98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ite 4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199" y="3338329"/>
            <a:ext cx="1919909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8EA617-4C79-A931-741A-B2764986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90798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206972-50AD-6BD6-AB17-10068ED9D93E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AC6FA7C-F90D-F60D-4B51-2AC02EC08B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063BFC53-B364-E5AF-B1BD-4BF42435D5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995453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18">
            <a:extLst>
              <a:ext uri="{FF2B5EF4-FFF2-40B4-BE49-F238E27FC236}">
                <a16:creationId xmlns:a16="http://schemas.microsoft.com/office/drawing/2014/main" id="{79B907A2-8639-24EE-B89F-AD79A121EB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37238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3C03D10D-8F3A-70C9-1963-7395EA1C00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86775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F249CD3-7D33-31B6-4A53-F6756C3DA08D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2988708" y="3338328"/>
            <a:ext cx="1919909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2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D2444-8B84-EA56-0FB8-7802C433DF0E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5139217" y="3338327"/>
            <a:ext cx="1919909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3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2736F5-E4D3-3FDD-DB19-35B9F647946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7289726" y="3338327"/>
            <a:ext cx="1919909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4</a:t>
            </a:r>
          </a:p>
          <a:p>
            <a:pPr lvl="1"/>
            <a:r>
              <a:rPr lang="en-US" dirty="0"/>
              <a:t>Description</a:t>
            </a:r>
          </a:p>
        </p:txBody>
      </p:sp>
      <p:sp>
        <p:nvSpPr>
          <p:cNvPr id="3" name="Picture Placeholder 18">
            <a:extLst>
              <a:ext uri="{FF2B5EF4-FFF2-40B4-BE49-F238E27FC236}">
                <a16:creationId xmlns:a16="http://schemas.microsoft.com/office/drawing/2014/main" id="{D6152B26-4A76-4F83-05F8-B24D42ABBE9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436312" y="2229473"/>
            <a:ext cx="955675" cy="9540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947D5F7-837F-E9E6-F6A0-0214646ADCD9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9440235" y="3338327"/>
            <a:ext cx="1919909" cy="2776101"/>
          </a:xfrm>
        </p:spPr>
        <p:txBody>
          <a:bodyPr>
            <a:normAutofit/>
          </a:bodyPr>
          <a:lstStyle>
            <a:lvl1pPr marL="0" indent="0">
              <a:buNone/>
              <a:defRPr lang="en-US" sz="2400" b="1" cap="all" baseline="0" dirty="0">
                <a:solidFill>
                  <a:schemeClr val="tx1"/>
                </a:solidFill>
              </a:defRPr>
            </a:lvl1pPr>
            <a:lvl2pPr marL="0" indent="0">
              <a:buNone/>
              <a:defRPr sz="20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Item 4</a:t>
            </a:r>
          </a:p>
          <a:p>
            <a:pPr lvl="1"/>
            <a:r>
              <a:rPr lang="en-US" dirty="0"/>
              <a:t>Description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772E9BF-9827-CE36-381C-64D64A5F0D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217" b="82927"/>
          <a:stretch/>
        </p:blipFill>
        <p:spPr>
          <a:xfrm>
            <a:off x="0" y="5559687"/>
            <a:ext cx="5766050" cy="129831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5EC3D6A-EC6C-18B0-DC6B-33414A9738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554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838200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77BA5BD-358D-911F-74BB-DF17EE04422B}"/>
              </a:ext>
            </a:extLst>
          </p:cNvPr>
          <p:cNvCxnSpPr>
            <a:cxnSpLocks/>
          </p:cNvCxnSpPr>
          <p:nvPr userDrawn="1"/>
        </p:nvCxnSpPr>
        <p:spPr>
          <a:xfrm>
            <a:off x="4460154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06B5D63-516C-269B-F31F-9730304C9D3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460154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B15BEA8-4397-B94A-335B-FB4ABD29FAD9}"/>
              </a:ext>
            </a:extLst>
          </p:cNvPr>
          <p:cNvCxnSpPr>
            <a:cxnSpLocks/>
          </p:cNvCxnSpPr>
          <p:nvPr userDrawn="1"/>
        </p:nvCxnSpPr>
        <p:spPr>
          <a:xfrm>
            <a:off x="8082376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EF75842-FE3E-4AEE-3F81-F995BA47357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082376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8BA4CA-BA3E-FEE0-E0AE-3A144F4044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066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$1.8M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789B113-3F7D-B0F8-4E16-6C63A4FC54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0153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#3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3D22246-B62C-7481-D06F-9E9108063D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2376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155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E3195A8-2486-1807-D496-47ECEE4E5F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5666" b="76774"/>
          <a:stretch/>
        </p:blipFill>
        <p:spPr>
          <a:xfrm>
            <a:off x="7231571" y="5091856"/>
            <a:ext cx="4960430" cy="176614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372C3C8-A218-4E0F-EE15-26366C7506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02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3 Figur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838200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77BA5BD-358D-911F-74BB-DF17EE04422B}"/>
              </a:ext>
            </a:extLst>
          </p:cNvPr>
          <p:cNvCxnSpPr>
            <a:cxnSpLocks/>
          </p:cNvCxnSpPr>
          <p:nvPr userDrawn="1"/>
        </p:nvCxnSpPr>
        <p:spPr>
          <a:xfrm>
            <a:off x="4460154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06B5D63-516C-269B-F31F-9730304C9D3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460154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B15BEA8-4397-B94A-335B-FB4ABD29FAD9}"/>
              </a:ext>
            </a:extLst>
          </p:cNvPr>
          <p:cNvCxnSpPr>
            <a:cxnSpLocks/>
          </p:cNvCxnSpPr>
          <p:nvPr userDrawn="1"/>
        </p:nvCxnSpPr>
        <p:spPr>
          <a:xfrm>
            <a:off x="8082376" y="3023087"/>
            <a:ext cx="139562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EF75842-FE3E-4AEE-3F81-F995BA47357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082376" y="3152042"/>
            <a:ext cx="3121993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8BA4CA-BA3E-FEE0-E0AE-3A144F4044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066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$1.8M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789B113-3F7D-B0F8-4E16-6C63A4FC54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0153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#3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3D22246-B62C-7481-D06F-9E9108063D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2376" y="957263"/>
            <a:ext cx="3121993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155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396871-A841-3EF8-5C6C-DA8FC8C23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5666" b="76774"/>
          <a:stretch/>
        </p:blipFill>
        <p:spPr>
          <a:xfrm>
            <a:off x="7231571" y="5091856"/>
            <a:ext cx="4960430" cy="176614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55840BE-4DAB-7399-EEBE-A866CBF9A7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4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1220625" y="3023087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0625" y="3152042"/>
            <a:ext cx="4389600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823A02-CEF4-FE12-E294-3C9094D81105}"/>
              </a:ext>
            </a:extLst>
          </p:cNvPr>
          <p:cNvCxnSpPr>
            <a:cxnSpLocks/>
          </p:cNvCxnSpPr>
          <p:nvPr userDrawn="1"/>
        </p:nvCxnSpPr>
        <p:spPr>
          <a:xfrm>
            <a:off x="6278400" y="3023087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71F20-7F01-E902-AE62-207A694ACB9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78400" y="3152042"/>
            <a:ext cx="4389600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40D7E3-9F50-DB96-64F8-37F775F15E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0625" y="957263"/>
            <a:ext cx="4389600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$1.8M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7D30262-BDD6-09CC-CFD2-087A55B893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8400" y="957263"/>
            <a:ext cx="4389600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#3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C92D15B-05F6-295E-F8E6-F666DDC8D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 b="61674"/>
          <a:stretch/>
        </p:blipFill>
        <p:spPr>
          <a:xfrm>
            <a:off x="8336811" y="3943539"/>
            <a:ext cx="3855189" cy="29144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59E4215-3344-F4A5-A974-F954594D03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11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2 Figur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1220625" y="3023087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0625" y="3152042"/>
            <a:ext cx="4389600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823A02-CEF4-FE12-E294-3C9094D81105}"/>
              </a:ext>
            </a:extLst>
          </p:cNvPr>
          <p:cNvCxnSpPr>
            <a:cxnSpLocks/>
          </p:cNvCxnSpPr>
          <p:nvPr userDrawn="1"/>
        </p:nvCxnSpPr>
        <p:spPr>
          <a:xfrm>
            <a:off x="6278400" y="3023087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71F20-7F01-E902-AE62-207A694ACB9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78400" y="3152042"/>
            <a:ext cx="4389600" cy="3147646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CBA0D84-BC2C-F301-1F6E-9229CC7D75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0625" y="957263"/>
            <a:ext cx="4389600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$1.8M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7701A22-46BD-F2F0-44FF-9604A7F84A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8400" y="957263"/>
            <a:ext cx="4389600" cy="1871662"/>
          </a:xfrm>
        </p:spPr>
        <p:txBody>
          <a:bodyPr anchor="b">
            <a:normAutofit/>
          </a:bodyPr>
          <a:lstStyle>
            <a:lvl1pPr marL="0" indent="0">
              <a:buNone/>
              <a:defRPr sz="8000" b="0">
                <a:solidFill>
                  <a:schemeClr val="tx1"/>
                </a:solidFill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pPr lvl="0"/>
            <a:r>
              <a:rPr lang="en-US" dirty="0"/>
              <a:t>#3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E147F7D-232D-78AC-9878-58AFE823D4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 b="61674"/>
          <a:stretch/>
        </p:blipFill>
        <p:spPr>
          <a:xfrm>
            <a:off x="8336811" y="3943539"/>
            <a:ext cx="3855189" cy="291446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9FF9CFA-993F-65F0-90CA-4B3B9DB188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39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1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4450" y="1581149"/>
            <a:ext cx="7856700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1344450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4450" y="3710354"/>
            <a:ext cx="7856700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BBC72D13-B2E3-7364-A944-8CE3B45280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" t="21637" r="37769" b="22310"/>
          <a:stretch/>
        </p:blipFill>
        <p:spPr>
          <a:xfrm>
            <a:off x="3668075" y="0"/>
            <a:ext cx="8523925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496EB8A-C229-5B71-C14F-EDCE6D0777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06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1 Fig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4450" y="1581149"/>
            <a:ext cx="7856700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1344450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4450" y="3710354"/>
            <a:ext cx="7856700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25DFFEF7-C738-E5FE-8FC0-B45F96368C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" t="21637" r="37769" b="22310"/>
          <a:stretch/>
        </p:blipFill>
        <p:spPr>
          <a:xfrm>
            <a:off x="3668075" y="0"/>
            <a:ext cx="8523925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98B9ADF-47CE-014D-DF94-011969E0C4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89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Figure with Arc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4790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174790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4790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2BD667F-DE82-677F-54CE-CB2A6C75A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95" y="896039"/>
            <a:ext cx="3755944" cy="4888882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25EABCC-984C-7874-6032-FBD31D7AEF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5169" y="1046137"/>
            <a:ext cx="3496112" cy="4602314"/>
          </a:xfrm>
          <a:custGeom>
            <a:avLst/>
            <a:gdLst>
              <a:gd name="connsiteX0" fmla="*/ 1380839 w 2761679"/>
              <a:gd name="connsiteY0" fmla="*/ 0 h 3635502"/>
              <a:gd name="connsiteX1" fmla="*/ 2258187 w 2761679"/>
              <a:gd name="connsiteY1" fmla="*/ 335661 h 3635502"/>
              <a:gd name="connsiteX2" fmla="*/ 2623661 w 2761679"/>
              <a:gd name="connsiteY2" fmla="*/ 623316 h 3635502"/>
              <a:gd name="connsiteX3" fmla="*/ 2761679 w 2761679"/>
              <a:gd name="connsiteY3" fmla="*/ 1067467 h 3635502"/>
              <a:gd name="connsiteX4" fmla="*/ 2761679 w 2761679"/>
              <a:gd name="connsiteY4" fmla="*/ 3635502 h 3635502"/>
              <a:gd name="connsiteX5" fmla="*/ 0 w 2761679"/>
              <a:gd name="connsiteY5" fmla="*/ 3635502 h 3635502"/>
              <a:gd name="connsiteX6" fmla="*/ 0 w 2761679"/>
              <a:gd name="connsiteY6" fmla="*/ 1067467 h 3635502"/>
              <a:gd name="connsiteX7" fmla="*/ 138017 w 2761679"/>
              <a:gd name="connsiteY7" fmla="*/ 623316 h 3635502"/>
              <a:gd name="connsiteX8" fmla="*/ 503492 w 2761679"/>
              <a:gd name="connsiteY8" fmla="*/ 335661 h 363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1679" h="3635502">
                <a:moveTo>
                  <a:pt x="1380839" y="0"/>
                </a:moveTo>
                <a:lnTo>
                  <a:pt x="2258187" y="335661"/>
                </a:lnTo>
                <a:cubicBezTo>
                  <a:pt x="2406968" y="392621"/>
                  <a:pt x="2533364" y="492062"/>
                  <a:pt x="2623661" y="623316"/>
                </a:cubicBezTo>
                <a:cubicBezTo>
                  <a:pt x="2713958" y="754571"/>
                  <a:pt x="2761679" y="908209"/>
                  <a:pt x="2761679" y="1067467"/>
                </a:cubicBezTo>
                <a:lnTo>
                  <a:pt x="2761679" y="3635502"/>
                </a:lnTo>
                <a:lnTo>
                  <a:pt x="0" y="3635502"/>
                </a:lnTo>
                <a:lnTo>
                  <a:pt x="0" y="1067467"/>
                </a:lnTo>
                <a:cubicBezTo>
                  <a:pt x="0" y="908113"/>
                  <a:pt x="47720" y="754571"/>
                  <a:pt x="138017" y="623316"/>
                </a:cubicBezTo>
                <a:cubicBezTo>
                  <a:pt x="228314" y="492062"/>
                  <a:pt x="354711" y="392621"/>
                  <a:pt x="503492" y="33566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3D931B5-08FE-8FFB-4613-C19BC28E37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22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Figure with Arc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4790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174790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4790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2ED4B0B-5F93-C380-B51D-7493D597DC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95" y="896039"/>
            <a:ext cx="3755944" cy="4888882"/>
          </a:xfrm>
          <a:prstGeom prst="rect">
            <a:avLst/>
          </a:prstGeom>
        </p:spPr>
      </p:pic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4F8A32DE-50FC-4506-A2BB-7E96C71BD6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5169" y="1046137"/>
            <a:ext cx="3496112" cy="4602314"/>
          </a:xfrm>
          <a:custGeom>
            <a:avLst/>
            <a:gdLst>
              <a:gd name="connsiteX0" fmla="*/ 1380839 w 2761679"/>
              <a:gd name="connsiteY0" fmla="*/ 0 h 3635502"/>
              <a:gd name="connsiteX1" fmla="*/ 2258187 w 2761679"/>
              <a:gd name="connsiteY1" fmla="*/ 335661 h 3635502"/>
              <a:gd name="connsiteX2" fmla="*/ 2623661 w 2761679"/>
              <a:gd name="connsiteY2" fmla="*/ 623316 h 3635502"/>
              <a:gd name="connsiteX3" fmla="*/ 2761679 w 2761679"/>
              <a:gd name="connsiteY3" fmla="*/ 1067467 h 3635502"/>
              <a:gd name="connsiteX4" fmla="*/ 2761679 w 2761679"/>
              <a:gd name="connsiteY4" fmla="*/ 3635502 h 3635502"/>
              <a:gd name="connsiteX5" fmla="*/ 0 w 2761679"/>
              <a:gd name="connsiteY5" fmla="*/ 3635502 h 3635502"/>
              <a:gd name="connsiteX6" fmla="*/ 0 w 2761679"/>
              <a:gd name="connsiteY6" fmla="*/ 1067467 h 3635502"/>
              <a:gd name="connsiteX7" fmla="*/ 138017 w 2761679"/>
              <a:gd name="connsiteY7" fmla="*/ 623316 h 3635502"/>
              <a:gd name="connsiteX8" fmla="*/ 503492 w 2761679"/>
              <a:gd name="connsiteY8" fmla="*/ 335661 h 363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1679" h="3635502">
                <a:moveTo>
                  <a:pt x="1380839" y="0"/>
                </a:moveTo>
                <a:lnTo>
                  <a:pt x="2258187" y="335661"/>
                </a:lnTo>
                <a:cubicBezTo>
                  <a:pt x="2406968" y="392621"/>
                  <a:pt x="2533364" y="492062"/>
                  <a:pt x="2623661" y="623316"/>
                </a:cubicBezTo>
                <a:cubicBezTo>
                  <a:pt x="2713958" y="754571"/>
                  <a:pt x="2761679" y="908209"/>
                  <a:pt x="2761679" y="1067467"/>
                </a:cubicBezTo>
                <a:lnTo>
                  <a:pt x="2761679" y="3635502"/>
                </a:lnTo>
                <a:lnTo>
                  <a:pt x="0" y="3635502"/>
                </a:lnTo>
                <a:lnTo>
                  <a:pt x="0" y="1067467"/>
                </a:lnTo>
                <a:cubicBezTo>
                  <a:pt x="0" y="908113"/>
                  <a:pt x="47720" y="754571"/>
                  <a:pt x="138017" y="623316"/>
                </a:cubicBezTo>
                <a:cubicBezTo>
                  <a:pt x="228314" y="492062"/>
                  <a:pt x="354711" y="392621"/>
                  <a:pt x="503492" y="335661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1AC858-5520-45E9-3936-7BF39B33D4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63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Figure with Circ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272C4445-9230-018F-6356-6A95AE1774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080" t="14852" r="-3825" b="29095"/>
          <a:stretch/>
        </p:blipFill>
        <p:spPr>
          <a:xfrm>
            <a:off x="-1" y="0"/>
            <a:ext cx="11333747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3237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583237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83237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461461B-73B5-5CF5-A75F-682670F56A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46337" y="650928"/>
            <a:ext cx="3397573" cy="3430205"/>
          </a:xfrm>
          <a:prstGeom prst="ellipse">
            <a:avLst/>
          </a:pr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5E4C1CDC-298A-2A56-B468-D61E123DCB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3731" y="3172699"/>
            <a:ext cx="2721016" cy="2721017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3C40DB7-16A3-BC57-A0A5-F7EBF6DCE0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246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Figure with Circle Pictur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41BF5F7D-D8A5-8D85-477E-8A7B7E459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080" t="14852" r="-3825" b="29095"/>
          <a:stretch/>
        </p:blipFill>
        <p:spPr>
          <a:xfrm>
            <a:off x="-1" y="0"/>
            <a:ext cx="11333747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3237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583237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83237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3461461B-73B5-5CF5-A75F-682670F56A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46337" y="650928"/>
            <a:ext cx="3397573" cy="3430205"/>
          </a:xfrm>
          <a:prstGeom prst="ellipse">
            <a:avLst/>
          </a:pr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5E4C1CDC-298A-2A56-B468-D61E123DCB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3731" y="3172699"/>
            <a:ext cx="2721016" cy="2721017"/>
          </a:xfrm>
          <a:prstGeom prst="ellipse">
            <a:avLst/>
          </a:prstGeo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49369A-5E36-FD80-3B6F-0275E8B4FE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45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Figure with S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E7256AA-8C80-0F2C-B613-E970841038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395" t="75660"/>
          <a:stretch/>
        </p:blipFill>
        <p:spPr>
          <a:xfrm>
            <a:off x="2105525" y="0"/>
            <a:ext cx="5443870" cy="185091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9508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609978" y="3583854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9508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65F24C4-A89A-DDF2-6F32-144A2040AB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559056" y="-73799"/>
            <a:ext cx="474400" cy="7010510"/>
          </a:xfrm>
          <a:prstGeom prst="rect">
            <a:avLst/>
          </a:prstGeom>
          <a:effectLst/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512873E-D730-F4D4-356D-F23085F40C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0938" b="81855"/>
          <a:stretch/>
        </p:blipFill>
        <p:spPr>
          <a:xfrm>
            <a:off x="6096001" y="5478171"/>
            <a:ext cx="6096000" cy="1379829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65D2159-F2C9-B407-C659-7FDBEB2FDE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3819" y="-73799"/>
            <a:ext cx="4857119" cy="7000475"/>
          </a:xfrm>
          <a:custGeom>
            <a:avLst/>
            <a:gdLst>
              <a:gd name="connsiteX0" fmla="*/ 0 w 4857119"/>
              <a:gd name="connsiteY0" fmla="*/ 0 h 7000475"/>
              <a:gd name="connsiteX1" fmla="*/ 4784500 w 4857119"/>
              <a:gd name="connsiteY1" fmla="*/ 0 h 7000475"/>
              <a:gd name="connsiteX2" fmla="*/ 4792152 w 4857119"/>
              <a:gd name="connsiteY2" fmla="*/ 12753 h 7000475"/>
              <a:gd name="connsiteX3" fmla="*/ 4797253 w 4857119"/>
              <a:gd name="connsiteY3" fmla="*/ 25505 h 7000475"/>
              <a:gd name="connsiteX4" fmla="*/ 4797253 w 4857119"/>
              <a:gd name="connsiteY4" fmla="*/ 35707 h 7000475"/>
              <a:gd name="connsiteX5" fmla="*/ 4792152 w 4857119"/>
              <a:gd name="connsiteY5" fmla="*/ 61213 h 7000475"/>
              <a:gd name="connsiteX6" fmla="*/ 4789602 w 4857119"/>
              <a:gd name="connsiteY6" fmla="*/ 61213 h 7000475"/>
              <a:gd name="connsiteX7" fmla="*/ 4792152 w 4857119"/>
              <a:gd name="connsiteY7" fmla="*/ 86718 h 7000475"/>
              <a:gd name="connsiteX8" fmla="*/ 4792152 w 4857119"/>
              <a:gd name="connsiteY8" fmla="*/ 84168 h 7000475"/>
              <a:gd name="connsiteX9" fmla="*/ 4794703 w 4857119"/>
              <a:gd name="connsiteY9" fmla="*/ 94370 h 7000475"/>
              <a:gd name="connsiteX10" fmla="*/ 4797253 w 4857119"/>
              <a:gd name="connsiteY10" fmla="*/ 94370 h 7000475"/>
              <a:gd name="connsiteX11" fmla="*/ 4797253 w 4857119"/>
              <a:gd name="connsiteY11" fmla="*/ 130078 h 7000475"/>
              <a:gd name="connsiteX12" fmla="*/ 4797253 w 4857119"/>
              <a:gd name="connsiteY12" fmla="*/ 135179 h 7000475"/>
              <a:gd name="connsiteX13" fmla="*/ 4855916 w 4857119"/>
              <a:gd name="connsiteY13" fmla="*/ 219347 h 7000475"/>
              <a:gd name="connsiteX14" fmla="*/ 4855916 w 4857119"/>
              <a:gd name="connsiteY14" fmla="*/ 224448 h 7000475"/>
              <a:gd name="connsiteX15" fmla="*/ 4853365 w 4857119"/>
              <a:gd name="connsiteY15" fmla="*/ 237200 h 7000475"/>
              <a:gd name="connsiteX16" fmla="*/ 4848264 w 4857119"/>
              <a:gd name="connsiteY16" fmla="*/ 265256 h 7000475"/>
              <a:gd name="connsiteX17" fmla="*/ 4843163 w 4857119"/>
              <a:gd name="connsiteY17" fmla="*/ 272908 h 7000475"/>
              <a:gd name="connsiteX18" fmla="*/ 4832961 w 4857119"/>
              <a:gd name="connsiteY18" fmla="*/ 283110 h 7000475"/>
              <a:gd name="connsiteX19" fmla="*/ 4827860 w 4857119"/>
              <a:gd name="connsiteY19" fmla="*/ 290762 h 7000475"/>
              <a:gd name="connsiteX20" fmla="*/ 4812556 w 4857119"/>
              <a:gd name="connsiteY20" fmla="*/ 311166 h 7000475"/>
              <a:gd name="connsiteX21" fmla="*/ 4807455 w 4857119"/>
              <a:gd name="connsiteY21" fmla="*/ 329020 h 7000475"/>
              <a:gd name="connsiteX22" fmla="*/ 4802354 w 4857119"/>
              <a:gd name="connsiteY22" fmla="*/ 339222 h 7000475"/>
              <a:gd name="connsiteX23" fmla="*/ 4792152 w 4857119"/>
              <a:gd name="connsiteY23" fmla="*/ 349424 h 7000475"/>
              <a:gd name="connsiteX24" fmla="*/ 4789602 w 4857119"/>
              <a:gd name="connsiteY24" fmla="*/ 351975 h 7000475"/>
              <a:gd name="connsiteX25" fmla="*/ 4776849 w 4857119"/>
              <a:gd name="connsiteY25" fmla="*/ 380031 h 7000475"/>
              <a:gd name="connsiteX26" fmla="*/ 4779399 w 4857119"/>
              <a:gd name="connsiteY26" fmla="*/ 380031 h 7000475"/>
              <a:gd name="connsiteX27" fmla="*/ 4779399 w 4857119"/>
              <a:gd name="connsiteY27" fmla="*/ 405536 h 7000475"/>
              <a:gd name="connsiteX28" fmla="*/ 4766647 w 4857119"/>
              <a:gd name="connsiteY28" fmla="*/ 448895 h 7000475"/>
              <a:gd name="connsiteX29" fmla="*/ 4761546 w 4857119"/>
              <a:gd name="connsiteY29" fmla="*/ 466749 h 7000475"/>
              <a:gd name="connsiteX30" fmla="*/ 4758995 w 4857119"/>
              <a:gd name="connsiteY30" fmla="*/ 466749 h 7000475"/>
              <a:gd name="connsiteX31" fmla="*/ 4756444 w 4857119"/>
              <a:gd name="connsiteY31" fmla="*/ 479502 h 7000475"/>
              <a:gd name="connsiteX32" fmla="*/ 4758995 w 4857119"/>
              <a:gd name="connsiteY32" fmla="*/ 502457 h 7000475"/>
              <a:gd name="connsiteX33" fmla="*/ 4764096 w 4857119"/>
              <a:gd name="connsiteY33" fmla="*/ 507558 h 7000475"/>
              <a:gd name="connsiteX34" fmla="*/ 4769197 w 4857119"/>
              <a:gd name="connsiteY34" fmla="*/ 517760 h 7000475"/>
              <a:gd name="connsiteX35" fmla="*/ 4771748 w 4857119"/>
              <a:gd name="connsiteY35" fmla="*/ 517760 h 7000475"/>
              <a:gd name="connsiteX36" fmla="*/ 4769197 w 4857119"/>
              <a:gd name="connsiteY36" fmla="*/ 527962 h 7000475"/>
              <a:gd name="connsiteX37" fmla="*/ 4769197 w 4857119"/>
              <a:gd name="connsiteY37" fmla="*/ 538164 h 7000475"/>
              <a:gd name="connsiteX38" fmla="*/ 4789602 w 4857119"/>
              <a:gd name="connsiteY38" fmla="*/ 589175 h 7000475"/>
              <a:gd name="connsiteX39" fmla="*/ 4797253 w 4857119"/>
              <a:gd name="connsiteY39" fmla="*/ 604478 h 7000475"/>
              <a:gd name="connsiteX40" fmla="*/ 4794703 w 4857119"/>
              <a:gd name="connsiteY40" fmla="*/ 619782 h 7000475"/>
              <a:gd name="connsiteX41" fmla="*/ 4799804 w 4857119"/>
              <a:gd name="connsiteY41" fmla="*/ 627433 h 7000475"/>
              <a:gd name="connsiteX42" fmla="*/ 4799804 w 4857119"/>
              <a:gd name="connsiteY42" fmla="*/ 635085 h 7000475"/>
              <a:gd name="connsiteX43" fmla="*/ 4792152 w 4857119"/>
              <a:gd name="connsiteY43" fmla="*/ 647838 h 7000475"/>
              <a:gd name="connsiteX44" fmla="*/ 4781950 w 4857119"/>
              <a:gd name="connsiteY44" fmla="*/ 663141 h 7000475"/>
              <a:gd name="connsiteX45" fmla="*/ 4774298 w 4857119"/>
              <a:gd name="connsiteY45" fmla="*/ 668242 h 7000475"/>
              <a:gd name="connsiteX46" fmla="*/ 4771748 w 4857119"/>
              <a:gd name="connsiteY46" fmla="*/ 683545 h 7000475"/>
              <a:gd name="connsiteX47" fmla="*/ 4774298 w 4857119"/>
              <a:gd name="connsiteY47" fmla="*/ 691197 h 7000475"/>
              <a:gd name="connsiteX48" fmla="*/ 4776849 w 4857119"/>
              <a:gd name="connsiteY48" fmla="*/ 696298 h 7000475"/>
              <a:gd name="connsiteX49" fmla="*/ 4776849 w 4857119"/>
              <a:gd name="connsiteY49" fmla="*/ 703950 h 7000475"/>
              <a:gd name="connsiteX50" fmla="*/ 4787051 w 4857119"/>
              <a:gd name="connsiteY50" fmla="*/ 726905 h 7000475"/>
              <a:gd name="connsiteX51" fmla="*/ 4789346 w 4857119"/>
              <a:gd name="connsiteY51" fmla="*/ 728690 h 7000475"/>
              <a:gd name="connsiteX52" fmla="*/ 4792152 w 4857119"/>
              <a:gd name="connsiteY52" fmla="*/ 734556 h 7000475"/>
              <a:gd name="connsiteX53" fmla="*/ 4794703 w 4857119"/>
              <a:gd name="connsiteY53" fmla="*/ 744758 h 7000475"/>
              <a:gd name="connsiteX54" fmla="*/ 4807455 w 4857119"/>
              <a:gd name="connsiteY54" fmla="*/ 767713 h 7000475"/>
              <a:gd name="connsiteX55" fmla="*/ 4807455 w 4857119"/>
              <a:gd name="connsiteY55" fmla="*/ 780466 h 7000475"/>
              <a:gd name="connsiteX56" fmla="*/ 4799804 w 4857119"/>
              <a:gd name="connsiteY56" fmla="*/ 798320 h 7000475"/>
              <a:gd name="connsiteX57" fmla="*/ 4794703 w 4857119"/>
              <a:gd name="connsiteY57" fmla="*/ 813623 h 7000475"/>
              <a:gd name="connsiteX58" fmla="*/ 4797253 w 4857119"/>
              <a:gd name="connsiteY58" fmla="*/ 813623 h 7000475"/>
              <a:gd name="connsiteX59" fmla="*/ 4797253 w 4857119"/>
              <a:gd name="connsiteY59" fmla="*/ 818724 h 7000475"/>
              <a:gd name="connsiteX60" fmla="*/ 4794703 w 4857119"/>
              <a:gd name="connsiteY60" fmla="*/ 836578 h 7000475"/>
              <a:gd name="connsiteX61" fmla="*/ 4797253 w 4857119"/>
              <a:gd name="connsiteY61" fmla="*/ 841679 h 7000475"/>
              <a:gd name="connsiteX62" fmla="*/ 4797253 w 4857119"/>
              <a:gd name="connsiteY62" fmla="*/ 859533 h 7000475"/>
              <a:gd name="connsiteX63" fmla="*/ 4787051 w 4857119"/>
              <a:gd name="connsiteY63" fmla="*/ 892690 h 7000475"/>
              <a:gd name="connsiteX64" fmla="*/ 4787051 w 4857119"/>
              <a:gd name="connsiteY64" fmla="*/ 895240 h 7000475"/>
              <a:gd name="connsiteX65" fmla="*/ 4784500 w 4857119"/>
              <a:gd name="connsiteY65" fmla="*/ 913094 h 7000475"/>
              <a:gd name="connsiteX66" fmla="*/ 4784500 w 4857119"/>
              <a:gd name="connsiteY66" fmla="*/ 923296 h 7000475"/>
              <a:gd name="connsiteX67" fmla="*/ 4779399 w 4857119"/>
              <a:gd name="connsiteY67" fmla="*/ 941150 h 7000475"/>
              <a:gd name="connsiteX68" fmla="*/ 4779399 w 4857119"/>
              <a:gd name="connsiteY68" fmla="*/ 946251 h 7000475"/>
              <a:gd name="connsiteX69" fmla="*/ 4774298 w 4857119"/>
              <a:gd name="connsiteY69" fmla="*/ 956454 h 7000475"/>
              <a:gd name="connsiteX70" fmla="*/ 4766647 w 4857119"/>
              <a:gd name="connsiteY70" fmla="*/ 966655 h 7000475"/>
              <a:gd name="connsiteX71" fmla="*/ 4761546 w 4857119"/>
              <a:gd name="connsiteY71" fmla="*/ 976858 h 7000475"/>
              <a:gd name="connsiteX72" fmla="*/ 4758995 w 4857119"/>
              <a:gd name="connsiteY72" fmla="*/ 989610 h 7000475"/>
              <a:gd name="connsiteX73" fmla="*/ 4766647 w 4857119"/>
              <a:gd name="connsiteY73" fmla="*/ 1027868 h 7000475"/>
              <a:gd name="connsiteX74" fmla="*/ 4769197 w 4857119"/>
              <a:gd name="connsiteY74" fmla="*/ 1040621 h 7000475"/>
              <a:gd name="connsiteX75" fmla="*/ 4776849 w 4857119"/>
              <a:gd name="connsiteY75" fmla="*/ 1050823 h 7000475"/>
              <a:gd name="connsiteX76" fmla="*/ 4774298 w 4857119"/>
              <a:gd name="connsiteY76" fmla="*/ 1083981 h 7000475"/>
              <a:gd name="connsiteX77" fmla="*/ 4766647 w 4857119"/>
              <a:gd name="connsiteY77" fmla="*/ 1101834 h 7000475"/>
              <a:gd name="connsiteX78" fmla="*/ 4764096 w 4857119"/>
              <a:gd name="connsiteY78" fmla="*/ 1109486 h 7000475"/>
              <a:gd name="connsiteX79" fmla="*/ 4769197 w 4857119"/>
              <a:gd name="connsiteY79" fmla="*/ 1119688 h 7000475"/>
              <a:gd name="connsiteX80" fmla="*/ 4769197 w 4857119"/>
              <a:gd name="connsiteY80" fmla="*/ 1129890 h 7000475"/>
              <a:gd name="connsiteX81" fmla="*/ 4764096 w 4857119"/>
              <a:gd name="connsiteY81" fmla="*/ 1137542 h 7000475"/>
              <a:gd name="connsiteX82" fmla="*/ 4756444 w 4857119"/>
              <a:gd name="connsiteY82" fmla="*/ 1147744 h 7000475"/>
              <a:gd name="connsiteX83" fmla="*/ 4761546 w 4857119"/>
              <a:gd name="connsiteY83" fmla="*/ 1152845 h 7000475"/>
              <a:gd name="connsiteX84" fmla="*/ 4761546 w 4857119"/>
              <a:gd name="connsiteY84" fmla="*/ 1160497 h 7000475"/>
              <a:gd name="connsiteX85" fmla="*/ 4758995 w 4857119"/>
              <a:gd name="connsiteY85" fmla="*/ 1173250 h 7000475"/>
              <a:gd name="connsiteX86" fmla="*/ 4753894 w 4857119"/>
              <a:gd name="connsiteY86" fmla="*/ 1196204 h 7000475"/>
              <a:gd name="connsiteX87" fmla="*/ 4756444 w 4857119"/>
              <a:gd name="connsiteY87" fmla="*/ 1206406 h 7000475"/>
              <a:gd name="connsiteX88" fmla="*/ 4753894 w 4857119"/>
              <a:gd name="connsiteY88" fmla="*/ 1211508 h 7000475"/>
              <a:gd name="connsiteX89" fmla="*/ 4748793 w 4857119"/>
              <a:gd name="connsiteY89" fmla="*/ 1234462 h 7000475"/>
              <a:gd name="connsiteX90" fmla="*/ 4753894 w 4857119"/>
              <a:gd name="connsiteY90" fmla="*/ 1244665 h 7000475"/>
              <a:gd name="connsiteX91" fmla="*/ 4758995 w 4857119"/>
              <a:gd name="connsiteY91" fmla="*/ 1270170 h 7000475"/>
              <a:gd name="connsiteX92" fmla="*/ 4761546 w 4857119"/>
              <a:gd name="connsiteY92" fmla="*/ 1272721 h 7000475"/>
              <a:gd name="connsiteX93" fmla="*/ 4779399 w 4857119"/>
              <a:gd name="connsiteY93" fmla="*/ 1293125 h 7000475"/>
              <a:gd name="connsiteX94" fmla="*/ 4776849 w 4857119"/>
              <a:gd name="connsiteY94" fmla="*/ 1305878 h 7000475"/>
              <a:gd name="connsiteX95" fmla="*/ 4779399 w 4857119"/>
              <a:gd name="connsiteY95" fmla="*/ 1323731 h 7000475"/>
              <a:gd name="connsiteX96" fmla="*/ 4792152 w 4857119"/>
              <a:gd name="connsiteY96" fmla="*/ 1336484 h 7000475"/>
              <a:gd name="connsiteX97" fmla="*/ 4794703 w 4857119"/>
              <a:gd name="connsiteY97" fmla="*/ 1339035 h 7000475"/>
              <a:gd name="connsiteX98" fmla="*/ 4797253 w 4857119"/>
              <a:gd name="connsiteY98" fmla="*/ 1341585 h 7000475"/>
              <a:gd name="connsiteX99" fmla="*/ 4792152 w 4857119"/>
              <a:gd name="connsiteY99" fmla="*/ 1395147 h 7000475"/>
              <a:gd name="connsiteX100" fmla="*/ 4789602 w 4857119"/>
              <a:gd name="connsiteY100" fmla="*/ 1410450 h 7000475"/>
              <a:gd name="connsiteX101" fmla="*/ 4784500 w 4857119"/>
              <a:gd name="connsiteY101" fmla="*/ 1441057 h 7000475"/>
              <a:gd name="connsiteX102" fmla="*/ 4774298 w 4857119"/>
              <a:gd name="connsiteY102" fmla="*/ 1464011 h 7000475"/>
              <a:gd name="connsiteX103" fmla="*/ 4774298 w 4857119"/>
              <a:gd name="connsiteY103" fmla="*/ 1466562 h 7000475"/>
              <a:gd name="connsiteX104" fmla="*/ 4766647 w 4857119"/>
              <a:gd name="connsiteY104" fmla="*/ 1489517 h 7000475"/>
              <a:gd name="connsiteX105" fmla="*/ 4758995 w 4857119"/>
              <a:gd name="connsiteY105" fmla="*/ 1509921 h 7000475"/>
              <a:gd name="connsiteX106" fmla="*/ 4753894 w 4857119"/>
              <a:gd name="connsiteY106" fmla="*/ 1527775 h 7000475"/>
              <a:gd name="connsiteX107" fmla="*/ 4764096 w 4857119"/>
              <a:gd name="connsiteY107" fmla="*/ 1537977 h 7000475"/>
              <a:gd name="connsiteX108" fmla="*/ 4764096 w 4857119"/>
              <a:gd name="connsiteY108" fmla="*/ 1543078 h 7000475"/>
              <a:gd name="connsiteX109" fmla="*/ 4766647 w 4857119"/>
              <a:gd name="connsiteY109" fmla="*/ 1563482 h 7000475"/>
              <a:gd name="connsiteX110" fmla="*/ 4766647 w 4857119"/>
              <a:gd name="connsiteY110" fmla="*/ 1571134 h 7000475"/>
              <a:gd name="connsiteX111" fmla="*/ 4766647 w 4857119"/>
              <a:gd name="connsiteY111" fmla="*/ 1573685 h 7000475"/>
              <a:gd name="connsiteX112" fmla="*/ 4758995 w 4857119"/>
              <a:gd name="connsiteY112" fmla="*/ 1591538 h 7000475"/>
              <a:gd name="connsiteX113" fmla="*/ 4753894 w 4857119"/>
              <a:gd name="connsiteY113" fmla="*/ 1596640 h 7000475"/>
              <a:gd name="connsiteX114" fmla="*/ 4751343 w 4857119"/>
              <a:gd name="connsiteY114" fmla="*/ 1601741 h 7000475"/>
              <a:gd name="connsiteX115" fmla="*/ 4751343 w 4857119"/>
              <a:gd name="connsiteY115" fmla="*/ 1647651 h 7000475"/>
              <a:gd name="connsiteX116" fmla="*/ 4746242 w 4857119"/>
              <a:gd name="connsiteY116" fmla="*/ 1655302 h 7000475"/>
              <a:gd name="connsiteX117" fmla="*/ 4738591 w 4857119"/>
              <a:gd name="connsiteY117" fmla="*/ 1660403 h 7000475"/>
              <a:gd name="connsiteX118" fmla="*/ 4738591 w 4857119"/>
              <a:gd name="connsiteY118" fmla="*/ 1662954 h 7000475"/>
              <a:gd name="connsiteX119" fmla="*/ 4736040 w 4857119"/>
              <a:gd name="connsiteY119" fmla="*/ 1703762 h 7000475"/>
              <a:gd name="connsiteX120" fmla="*/ 4736040 w 4857119"/>
              <a:gd name="connsiteY120" fmla="*/ 1716515 h 7000475"/>
              <a:gd name="connsiteX121" fmla="*/ 4730939 w 4857119"/>
              <a:gd name="connsiteY121" fmla="*/ 1742020 h 7000475"/>
              <a:gd name="connsiteX122" fmla="*/ 4725838 w 4857119"/>
              <a:gd name="connsiteY122" fmla="*/ 1754773 h 7000475"/>
              <a:gd name="connsiteX123" fmla="*/ 4723287 w 4857119"/>
              <a:gd name="connsiteY123" fmla="*/ 1777728 h 7000475"/>
              <a:gd name="connsiteX124" fmla="*/ 4713085 w 4857119"/>
              <a:gd name="connsiteY124" fmla="*/ 1810885 h 7000475"/>
              <a:gd name="connsiteX125" fmla="*/ 4733490 w 4857119"/>
              <a:gd name="connsiteY125" fmla="*/ 1887402 h 7000475"/>
              <a:gd name="connsiteX126" fmla="*/ 4733490 w 4857119"/>
              <a:gd name="connsiteY126" fmla="*/ 1889952 h 7000475"/>
              <a:gd name="connsiteX127" fmla="*/ 4736040 w 4857119"/>
              <a:gd name="connsiteY127" fmla="*/ 1940963 h 7000475"/>
              <a:gd name="connsiteX128" fmla="*/ 4733490 w 4857119"/>
              <a:gd name="connsiteY128" fmla="*/ 1951165 h 7000475"/>
              <a:gd name="connsiteX129" fmla="*/ 4730939 w 4857119"/>
              <a:gd name="connsiteY129" fmla="*/ 1953716 h 7000475"/>
              <a:gd name="connsiteX130" fmla="*/ 4728389 w 4857119"/>
              <a:gd name="connsiteY130" fmla="*/ 1953716 h 7000475"/>
              <a:gd name="connsiteX131" fmla="*/ 4725838 w 4857119"/>
              <a:gd name="connsiteY131" fmla="*/ 1971569 h 7000475"/>
              <a:gd name="connsiteX132" fmla="*/ 4730939 w 4857119"/>
              <a:gd name="connsiteY132" fmla="*/ 1981772 h 7000475"/>
              <a:gd name="connsiteX133" fmla="*/ 4728389 w 4857119"/>
              <a:gd name="connsiteY133" fmla="*/ 2017479 h 7000475"/>
              <a:gd name="connsiteX134" fmla="*/ 4725838 w 4857119"/>
              <a:gd name="connsiteY134" fmla="*/ 2022580 h 7000475"/>
              <a:gd name="connsiteX135" fmla="*/ 4720737 w 4857119"/>
              <a:gd name="connsiteY135" fmla="*/ 2022580 h 7000475"/>
              <a:gd name="connsiteX136" fmla="*/ 4720737 w 4857119"/>
              <a:gd name="connsiteY136" fmla="*/ 2050636 h 7000475"/>
              <a:gd name="connsiteX137" fmla="*/ 4723287 w 4857119"/>
              <a:gd name="connsiteY137" fmla="*/ 2045535 h 7000475"/>
              <a:gd name="connsiteX138" fmla="*/ 4725838 w 4857119"/>
              <a:gd name="connsiteY138" fmla="*/ 2055737 h 7000475"/>
              <a:gd name="connsiteX139" fmla="*/ 4725838 w 4857119"/>
              <a:gd name="connsiteY139" fmla="*/ 2073591 h 7000475"/>
              <a:gd name="connsiteX140" fmla="*/ 4728389 w 4857119"/>
              <a:gd name="connsiteY140" fmla="*/ 2078692 h 7000475"/>
              <a:gd name="connsiteX141" fmla="*/ 4725838 w 4857119"/>
              <a:gd name="connsiteY141" fmla="*/ 2083793 h 7000475"/>
              <a:gd name="connsiteX142" fmla="*/ 4725838 w 4857119"/>
              <a:gd name="connsiteY142" fmla="*/ 2109299 h 7000475"/>
              <a:gd name="connsiteX143" fmla="*/ 4733490 w 4857119"/>
              <a:gd name="connsiteY143" fmla="*/ 2132254 h 7000475"/>
              <a:gd name="connsiteX144" fmla="*/ 4730939 w 4857119"/>
              <a:gd name="connsiteY144" fmla="*/ 2150107 h 7000475"/>
              <a:gd name="connsiteX145" fmla="*/ 4728389 w 4857119"/>
              <a:gd name="connsiteY145" fmla="*/ 2160310 h 7000475"/>
              <a:gd name="connsiteX146" fmla="*/ 4723287 w 4857119"/>
              <a:gd name="connsiteY146" fmla="*/ 2160310 h 7000475"/>
              <a:gd name="connsiteX147" fmla="*/ 4715636 w 4857119"/>
              <a:gd name="connsiteY147" fmla="*/ 2180714 h 7000475"/>
              <a:gd name="connsiteX148" fmla="*/ 4710535 w 4857119"/>
              <a:gd name="connsiteY148" fmla="*/ 2185815 h 7000475"/>
              <a:gd name="connsiteX149" fmla="*/ 4713085 w 4857119"/>
              <a:gd name="connsiteY149" fmla="*/ 2188365 h 7000475"/>
              <a:gd name="connsiteX150" fmla="*/ 4695231 w 4857119"/>
              <a:gd name="connsiteY150" fmla="*/ 2211320 h 7000475"/>
              <a:gd name="connsiteX151" fmla="*/ 4702883 w 4857119"/>
              <a:gd name="connsiteY151" fmla="*/ 2218972 h 7000475"/>
              <a:gd name="connsiteX152" fmla="*/ 4707984 w 4857119"/>
              <a:gd name="connsiteY152" fmla="*/ 2236826 h 7000475"/>
              <a:gd name="connsiteX153" fmla="*/ 4713085 w 4857119"/>
              <a:gd name="connsiteY153" fmla="*/ 2249579 h 7000475"/>
              <a:gd name="connsiteX154" fmla="*/ 4715636 w 4857119"/>
              <a:gd name="connsiteY154" fmla="*/ 2267432 h 7000475"/>
              <a:gd name="connsiteX155" fmla="*/ 4715636 w 4857119"/>
              <a:gd name="connsiteY155" fmla="*/ 2272534 h 7000475"/>
              <a:gd name="connsiteX156" fmla="*/ 4713085 w 4857119"/>
              <a:gd name="connsiteY156" fmla="*/ 2275084 h 7000475"/>
              <a:gd name="connsiteX157" fmla="*/ 4713085 w 4857119"/>
              <a:gd name="connsiteY157" fmla="*/ 2280185 h 7000475"/>
              <a:gd name="connsiteX158" fmla="*/ 4705434 w 4857119"/>
              <a:gd name="connsiteY158" fmla="*/ 2285286 h 7000475"/>
              <a:gd name="connsiteX159" fmla="*/ 4713085 w 4857119"/>
              <a:gd name="connsiteY159" fmla="*/ 2305690 h 7000475"/>
              <a:gd name="connsiteX160" fmla="*/ 4718186 w 4857119"/>
              <a:gd name="connsiteY160" fmla="*/ 2313342 h 7000475"/>
              <a:gd name="connsiteX161" fmla="*/ 4720737 w 4857119"/>
              <a:gd name="connsiteY161" fmla="*/ 2315893 h 7000475"/>
              <a:gd name="connsiteX162" fmla="*/ 4730939 w 4857119"/>
              <a:gd name="connsiteY162" fmla="*/ 2323544 h 7000475"/>
              <a:gd name="connsiteX163" fmla="*/ 4733490 w 4857119"/>
              <a:gd name="connsiteY163" fmla="*/ 2333747 h 7000475"/>
              <a:gd name="connsiteX164" fmla="*/ 4736040 w 4857119"/>
              <a:gd name="connsiteY164" fmla="*/ 2346499 h 7000475"/>
              <a:gd name="connsiteX165" fmla="*/ 4725838 w 4857119"/>
              <a:gd name="connsiteY165" fmla="*/ 2394959 h 7000475"/>
              <a:gd name="connsiteX166" fmla="*/ 4725838 w 4857119"/>
              <a:gd name="connsiteY166" fmla="*/ 2417914 h 7000475"/>
              <a:gd name="connsiteX167" fmla="*/ 4741141 w 4857119"/>
              <a:gd name="connsiteY167" fmla="*/ 2425566 h 7000475"/>
              <a:gd name="connsiteX168" fmla="*/ 4741141 w 4857119"/>
              <a:gd name="connsiteY168" fmla="*/ 2433217 h 7000475"/>
              <a:gd name="connsiteX169" fmla="*/ 4746242 w 4857119"/>
              <a:gd name="connsiteY169" fmla="*/ 2448521 h 7000475"/>
              <a:gd name="connsiteX170" fmla="*/ 4746242 w 4857119"/>
              <a:gd name="connsiteY170" fmla="*/ 2451072 h 7000475"/>
              <a:gd name="connsiteX171" fmla="*/ 4746242 w 4857119"/>
              <a:gd name="connsiteY171" fmla="*/ 2466375 h 7000475"/>
              <a:gd name="connsiteX172" fmla="*/ 4743692 w 4857119"/>
              <a:gd name="connsiteY172" fmla="*/ 2476577 h 7000475"/>
              <a:gd name="connsiteX173" fmla="*/ 4741141 w 4857119"/>
              <a:gd name="connsiteY173" fmla="*/ 2484228 h 7000475"/>
              <a:gd name="connsiteX174" fmla="*/ 4741141 w 4857119"/>
              <a:gd name="connsiteY174" fmla="*/ 2491880 h 7000475"/>
              <a:gd name="connsiteX175" fmla="*/ 4741141 w 4857119"/>
              <a:gd name="connsiteY175" fmla="*/ 2496981 h 7000475"/>
              <a:gd name="connsiteX176" fmla="*/ 4738591 w 4857119"/>
              <a:gd name="connsiteY176" fmla="*/ 2535239 h 7000475"/>
              <a:gd name="connsiteX177" fmla="*/ 4746242 w 4857119"/>
              <a:gd name="connsiteY177" fmla="*/ 2550543 h 7000475"/>
              <a:gd name="connsiteX178" fmla="*/ 4748793 w 4857119"/>
              <a:gd name="connsiteY178" fmla="*/ 2563296 h 7000475"/>
              <a:gd name="connsiteX179" fmla="*/ 4746242 w 4857119"/>
              <a:gd name="connsiteY179" fmla="*/ 2581149 h 7000475"/>
              <a:gd name="connsiteX180" fmla="*/ 4748793 w 4857119"/>
              <a:gd name="connsiteY180" fmla="*/ 2586250 h 7000475"/>
              <a:gd name="connsiteX181" fmla="*/ 4751343 w 4857119"/>
              <a:gd name="connsiteY181" fmla="*/ 2596452 h 7000475"/>
              <a:gd name="connsiteX182" fmla="*/ 4761546 w 4857119"/>
              <a:gd name="connsiteY182" fmla="*/ 2604104 h 7000475"/>
              <a:gd name="connsiteX183" fmla="*/ 4764096 w 4857119"/>
              <a:gd name="connsiteY183" fmla="*/ 2614306 h 7000475"/>
              <a:gd name="connsiteX184" fmla="*/ 4756444 w 4857119"/>
              <a:gd name="connsiteY184" fmla="*/ 2637261 h 7000475"/>
              <a:gd name="connsiteX185" fmla="*/ 4758995 w 4857119"/>
              <a:gd name="connsiteY185" fmla="*/ 2644913 h 7000475"/>
              <a:gd name="connsiteX186" fmla="*/ 4751343 w 4857119"/>
              <a:gd name="connsiteY186" fmla="*/ 2647463 h 7000475"/>
              <a:gd name="connsiteX187" fmla="*/ 4748793 w 4857119"/>
              <a:gd name="connsiteY187" fmla="*/ 2657665 h 7000475"/>
              <a:gd name="connsiteX188" fmla="*/ 4756444 w 4857119"/>
              <a:gd name="connsiteY188" fmla="*/ 2657665 h 7000475"/>
              <a:gd name="connsiteX189" fmla="*/ 4753894 w 4857119"/>
              <a:gd name="connsiteY189" fmla="*/ 2665317 h 7000475"/>
              <a:gd name="connsiteX190" fmla="*/ 4766647 w 4857119"/>
              <a:gd name="connsiteY190" fmla="*/ 2678070 h 7000475"/>
              <a:gd name="connsiteX191" fmla="*/ 4761546 w 4857119"/>
              <a:gd name="connsiteY191" fmla="*/ 2716328 h 7000475"/>
              <a:gd name="connsiteX192" fmla="*/ 4756444 w 4857119"/>
              <a:gd name="connsiteY192" fmla="*/ 2723979 h 7000475"/>
              <a:gd name="connsiteX193" fmla="*/ 4766647 w 4857119"/>
              <a:gd name="connsiteY193" fmla="*/ 2744384 h 7000475"/>
              <a:gd name="connsiteX194" fmla="*/ 4771748 w 4857119"/>
              <a:gd name="connsiteY194" fmla="*/ 2746934 h 7000475"/>
              <a:gd name="connsiteX195" fmla="*/ 4776849 w 4857119"/>
              <a:gd name="connsiteY195" fmla="*/ 2759687 h 7000475"/>
              <a:gd name="connsiteX196" fmla="*/ 4776849 w 4857119"/>
              <a:gd name="connsiteY196" fmla="*/ 2762238 h 7000475"/>
              <a:gd name="connsiteX197" fmla="*/ 4761546 w 4857119"/>
              <a:gd name="connsiteY197" fmla="*/ 2790294 h 7000475"/>
              <a:gd name="connsiteX198" fmla="*/ 4771748 w 4857119"/>
              <a:gd name="connsiteY198" fmla="*/ 2815799 h 7000475"/>
              <a:gd name="connsiteX199" fmla="*/ 4774298 w 4857119"/>
              <a:gd name="connsiteY199" fmla="*/ 2823451 h 7000475"/>
              <a:gd name="connsiteX200" fmla="*/ 4787051 w 4857119"/>
              <a:gd name="connsiteY200" fmla="*/ 2859159 h 7000475"/>
              <a:gd name="connsiteX201" fmla="*/ 4789602 w 4857119"/>
              <a:gd name="connsiteY201" fmla="*/ 2882113 h 7000475"/>
              <a:gd name="connsiteX202" fmla="*/ 4771748 w 4857119"/>
              <a:gd name="connsiteY202" fmla="*/ 2905068 h 7000475"/>
              <a:gd name="connsiteX203" fmla="*/ 4771748 w 4857119"/>
              <a:gd name="connsiteY203" fmla="*/ 2910169 h 7000475"/>
              <a:gd name="connsiteX204" fmla="*/ 4761546 w 4857119"/>
              <a:gd name="connsiteY204" fmla="*/ 2912720 h 7000475"/>
              <a:gd name="connsiteX205" fmla="*/ 4764096 w 4857119"/>
              <a:gd name="connsiteY205" fmla="*/ 2922922 h 7000475"/>
              <a:gd name="connsiteX206" fmla="*/ 4758995 w 4857119"/>
              <a:gd name="connsiteY206" fmla="*/ 2930574 h 7000475"/>
              <a:gd name="connsiteX207" fmla="*/ 4753894 w 4857119"/>
              <a:gd name="connsiteY207" fmla="*/ 2943326 h 7000475"/>
              <a:gd name="connsiteX208" fmla="*/ 4756444 w 4857119"/>
              <a:gd name="connsiteY208" fmla="*/ 2948428 h 7000475"/>
              <a:gd name="connsiteX209" fmla="*/ 4756444 w 4857119"/>
              <a:gd name="connsiteY209" fmla="*/ 2976483 h 7000475"/>
              <a:gd name="connsiteX210" fmla="*/ 4761546 w 4857119"/>
              <a:gd name="connsiteY210" fmla="*/ 2979034 h 7000475"/>
              <a:gd name="connsiteX211" fmla="*/ 4761546 w 4857119"/>
              <a:gd name="connsiteY211" fmla="*/ 2981585 h 7000475"/>
              <a:gd name="connsiteX212" fmla="*/ 4756444 w 4857119"/>
              <a:gd name="connsiteY212" fmla="*/ 2994337 h 7000475"/>
              <a:gd name="connsiteX213" fmla="*/ 4756444 w 4857119"/>
              <a:gd name="connsiteY213" fmla="*/ 3001989 h 7000475"/>
              <a:gd name="connsiteX214" fmla="*/ 4753894 w 4857119"/>
              <a:gd name="connsiteY214" fmla="*/ 3014742 h 7000475"/>
              <a:gd name="connsiteX215" fmla="*/ 4751343 w 4857119"/>
              <a:gd name="connsiteY215" fmla="*/ 3017292 h 7000475"/>
              <a:gd name="connsiteX216" fmla="*/ 4751343 w 4857119"/>
              <a:gd name="connsiteY216" fmla="*/ 3035146 h 7000475"/>
              <a:gd name="connsiteX217" fmla="*/ 4751343 w 4857119"/>
              <a:gd name="connsiteY217" fmla="*/ 3037697 h 7000475"/>
              <a:gd name="connsiteX218" fmla="*/ 4746242 w 4857119"/>
              <a:gd name="connsiteY218" fmla="*/ 3070854 h 7000475"/>
              <a:gd name="connsiteX219" fmla="*/ 4743692 w 4857119"/>
              <a:gd name="connsiteY219" fmla="*/ 3075955 h 7000475"/>
              <a:gd name="connsiteX220" fmla="*/ 4751343 w 4857119"/>
              <a:gd name="connsiteY220" fmla="*/ 3091258 h 7000475"/>
              <a:gd name="connsiteX221" fmla="*/ 4753894 w 4857119"/>
              <a:gd name="connsiteY221" fmla="*/ 3098909 h 7000475"/>
              <a:gd name="connsiteX222" fmla="*/ 4751343 w 4857119"/>
              <a:gd name="connsiteY222" fmla="*/ 3104011 h 7000475"/>
              <a:gd name="connsiteX223" fmla="*/ 4746242 w 4857119"/>
              <a:gd name="connsiteY223" fmla="*/ 3111662 h 7000475"/>
              <a:gd name="connsiteX224" fmla="*/ 4746242 w 4857119"/>
              <a:gd name="connsiteY224" fmla="*/ 3129516 h 7000475"/>
              <a:gd name="connsiteX225" fmla="*/ 4741141 w 4857119"/>
              <a:gd name="connsiteY225" fmla="*/ 3132066 h 7000475"/>
              <a:gd name="connsiteX226" fmla="*/ 4738591 w 4857119"/>
              <a:gd name="connsiteY226" fmla="*/ 3144819 h 7000475"/>
              <a:gd name="connsiteX227" fmla="*/ 4746242 w 4857119"/>
              <a:gd name="connsiteY227" fmla="*/ 3149920 h 7000475"/>
              <a:gd name="connsiteX228" fmla="*/ 4733490 w 4857119"/>
              <a:gd name="connsiteY228" fmla="*/ 3177976 h 7000475"/>
              <a:gd name="connsiteX229" fmla="*/ 4738591 w 4857119"/>
              <a:gd name="connsiteY229" fmla="*/ 3177976 h 7000475"/>
              <a:gd name="connsiteX230" fmla="*/ 4736040 w 4857119"/>
              <a:gd name="connsiteY230" fmla="*/ 3188178 h 7000475"/>
              <a:gd name="connsiteX231" fmla="*/ 4748793 w 4857119"/>
              <a:gd name="connsiteY231" fmla="*/ 3193280 h 7000475"/>
              <a:gd name="connsiteX232" fmla="*/ 4751343 w 4857119"/>
              <a:gd name="connsiteY232" fmla="*/ 3206032 h 7000475"/>
              <a:gd name="connsiteX233" fmla="*/ 4753894 w 4857119"/>
              <a:gd name="connsiteY233" fmla="*/ 3206032 h 7000475"/>
              <a:gd name="connsiteX234" fmla="*/ 4753894 w 4857119"/>
              <a:gd name="connsiteY234" fmla="*/ 3208583 h 7000475"/>
              <a:gd name="connsiteX235" fmla="*/ 4748793 w 4857119"/>
              <a:gd name="connsiteY235" fmla="*/ 3218785 h 7000475"/>
              <a:gd name="connsiteX236" fmla="*/ 4743692 w 4857119"/>
              <a:gd name="connsiteY236" fmla="*/ 3228987 h 7000475"/>
              <a:gd name="connsiteX237" fmla="*/ 4751343 w 4857119"/>
              <a:gd name="connsiteY237" fmla="*/ 3239189 h 7000475"/>
              <a:gd name="connsiteX238" fmla="*/ 4748793 w 4857119"/>
              <a:gd name="connsiteY238" fmla="*/ 3246841 h 7000475"/>
              <a:gd name="connsiteX239" fmla="*/ 4758995 w 4857119"/>
              <a:gd name="connsiteY239" fmla="*/ 3249392 h 7000475"/>
              <a:gd name="connsiteX240" fmla="*/ 4771748 w 4857119"/>
              <a:gd name="connsiteY240" fmla="*/ 3262144 h 7000475"/>
              <a:gd name="connsiteX241" fmla="*/ 4776849 w 4857119"/>
              <a:gd name="connsiteY241" fmla="*/ 3264695 h 7000475"/>
              <a:gd name="connsiteX242" fmla="*/ 4784500 w 4857119"/>
              <a:gd name="connsiteY242" fmla="*/ 3279998 h 7000475"/>
              <a:gd name="connsiteX243" fmla="*/ 4784500 w 4857119"/>
              <a:gd name="connsiteY243" fmla="*/ 3290200 h 7000475"/>
              <a:gd name="connsiteX244" fmla="*/ 4799804 w 4857119"/>
              <a:gd name="connsiteY244" fmla="*/ 3346312 h 7000475"/>
              <a:gd name="connsiteX245" fmla="*/ 4799804 w 4857119"/>
              <a:gd name="connsiteY245" fmla="*/ 3353964 h 7000475"/>
              <a:gd name="connsiteX246" fmla="*/ 4802354 w 4857119"/>
              <a:gd name="connsiteY246" fmla="*/ 3364166 h 7000475"/>
              <a:gd name="connsiteX247" fmla="*/ 4799804 w 4857119"/>
              <a:gd name="connsiteY247" fmla="*/ 3376919 h 7000475"/>
              <a:gd name="connsiteX248" fmla="*/ 4787051 w 4857119"/>
              <a:gd name="connsiteY248" fmla="*/ 3392222 h 7000475"/>
              <a:gd name="connsiteX249" fmla="*/ 4787051 w 4857119"/>
              <a:gd name="connsiteY249" fmla="*/ 3394773 h 7000475"/>
              <a:gd name="connsiteX250" fmla="*/ 4784500 w 4857119"/>
              <a:gd name="connsiteY250" fmla="*/ 3407525 h 7000475"/>
              <a:gd name="connsiteX251" fmla="*/ 4784500 w 4857119"/>
              <a:gd name="connsiteY251" fmla="*/ 3412626 h 7000475"/>
              <a:gd name="connsiteX252" fmla="*/ 4784500 w 4857119"/>
              <a:gd name="connsiteY252" fmla="*/ 3417727 h 7000475"/>
              <a:gd name="connsiteX253" fmla="*/ 4784500 w 4857119"/>
              <a:gd name="connsiteY253" fmla="*/ 3427930 h 7000475"/>
              <a:gd name="connsiteX254" fmla="*/ 4789602 w 4857119"/>
              <a:gd name="connsiteY254" fmla="*/ 3445783 h 7000475"/>
              <a:gd name="connsiteX255" fmla="*/ 4784500 w 4857119"/>
              <a:gd name="connsiteY255" fmla="*/ 3448334 h 7000475"/>
              <a:gd name="connsiteX256" fmla="*/ 4784500 w 4857119"/>
              <a:gd name="connsiteY256" fmla="*/ 3455985 h 7000475"/>
              <a:gd name="connsiteX257" fmla="*/ 4787051 w 4857119"/>
              <a:gd name="connsiteY257" fmla="*/ 3455985 h 7000475"/>
              <a:gd name="connsiteX258" fmla="*/ 4784500 w 4857119"/>
              <a:gd name="connsiteY258" fmla="*/ 3491693 h 7000475"/>
              <a:gd name="connsiteX259" fmla="*/ 4779399 w 4857119"/>
              <a:gd name="connsiteY259" fmla="*/ 3501895 h 7000475"/>
              <a:gd name="connsiteX260" fmla="*/ 4776849 w 4857119"/>
              <a:gd name="connsiteY260" fmla="*/ 3509547 h 7000475"/>
              <a:gd name="connsiteX261" fmla="*/ 4766647 w 4857119"/>
              <a:gd name="connsiteY261" fmla="*/ 3519749 h 7000475"/>
              <a:gd name="connsiteX262" fmla="*/ 4766647 w 4857119"/>
              <a:gd name="connsiteY262" fmla="*/ 3524850 h 7000475"/>
              <a:gd name="connsiteX263" fmla="*/ 4756444 w 4857119"/>
              <a:gd name="connsiteY263" fmla="*/ 3547805 h 7000475"/>
              <a:gd name="connsiteX264" fmla="*/ 4753894 w 4857119"/>
              <a:gd name="connsiteY264" fmla="*/ 3560558 h 7000475"/>
              <a:gd name="connsiteX265" fmla="*/ 4753894 w 4857119"/>
              <a:gd name="connsiteY265" fmla="*/ 3563108 h 7000475"/>
              <a:gd name="connsiteX266" fmla="*/ 4764096 w 4857119"/>
              <a:gd name="connsiteY266" fmla="*/ 3570760 h 7000475"/>
              <a:gd name="connsiteX267" fmla="*/ 4761546 w 4857119"/>
              <a:gd name="connsiteY267" fmla="*/ 3619220 h 7000475"/>
              <a:gd name="connsiteX268" fmla="*/ 4756444 w 4857119"/>
              <a:gd name="connsiteY268" fmla="*/ 3639625 h 7000475"/>
              <a:gd name="connsiteX269" fmla="*/ 4761546 w 4857119"/>
              <a:gd name="connsiteY269" fmla="*/ 3644726 h 7000475"/>
              <a:gd name="connsiteX270" fmla="*/ 4758995 w 4857119"/>
              <a:gd name="connsiteY270" fmla="*/ 3649827 h 7000475"/>
              <a:gd name="connsiteX271" fmla="*/ 4751343 w 4857119"/>
              <a:gd name="connsiteY271" fmla="*/ 3662580 h 7000475"/>
              <a:gd name="connsiteX272" fmla="*/ 4748793 w 4857119"/>
              <a:gd name="connsiteY272" fmla="*/ 3664705 h 7000475"/>
              <a:gd name="connsiteX273" fmla="*/ 4748793 w 4857119"/>
              <a:gd name="connsiteY273" fmla="*/ 3677883 h 7000475"/>
              <a:gd name="connsiteX274" fmla="*/ 4756444 w 4857119"/>
              <a:gd name="connsiteY274" fmla="*/ 3690635 h 7000475"/>
              <a:gd name="connsiteX275" fmla="*/ 4751343 w 4857119"/>
              <a:gd name="connsiteY275" fmla="*/ 3703388 h 7000475"/>
              <a:gd name="connsiteX276" fmla="*/ 4761546 w 4857119"/>
              <a:gd name="connsiteY276" fmla="*/ 3731444 h 7000475"/>
              <a:gd name="connsiteX277" fmla="*/ 4764096 w 4857119"/>
              <a:gd name="connsiteY277" fmla="*/ 3744197 h 7000475"/>
              <a:gd name="connsiteX278" fmla="*/ 4766647 w 4857119"/>
              <a:gd name="connsiteY278" fmla="*/ 3751849 h 7000475"/>
              <a:gd name="connsiteX279" fmla="*/ 4771748 w 4857119"/>
              <a:gd name="connsiteY279" fmla="*/ 3762051 h 7000475"/>
              <a:gd name="connsiteX280" fmla="*/ 4774298 w 4857119"/>
              <a:gd name="connsiteY280" fmla="*/ 3767152 h 7000475"/>
              <a:gd name="connsiteX281" fmla="*/ 4771748 w 4857119"/>
              <a:gd name="connsiteY281" fmla="*/ 3777354 h 7000475"/>
              <a:gd name="connsiteX282" fmla="*/ 4779399 w 4857119"/>
              <a:gd name="connsiteY282" fmla="*/ 3787556 h 7000475"/>
              <a:gd name="connsiteX283" fmla="*/ 4781950 w 4857119"/>
              <a:gd name="connsiteY283" fmla="*/ 3792657 h 7000475"/>
              <a:gd name="connsiteX284" fmla="*/ 4787051 w 4857119"/>
              <a:gd name="connsiteY284" fmla="*/ 3810511 h 7000475"/>
              <a:gd name="connsiteX285" fmla="*/ 4789602 w 4857119"/>
              <a:gd name="connsiteY285" fmla="*/ 3815612 h 7000475"/>
              <a:gd name="connsiteX286" fmla="*/ 4789602 w 4857119"/>
              <a:gd name="connsiteY286" fmla="*/ 3820713 h 7000475"/>
              <a:gd name="connsiteX287" fmla="*/ 4791897 w 4857119"/>
              <a:gd name="connsiteY287" fmla="*/ 3827855 h 7000475"/>
              <a:gd name="connsiteX288" fmla="*/ 4789006 w 4857119"/>
              <a:gd name="connsiteY288" fmla="*/ 3836016 h 7000475"/>
              <a:gd name="connsiteX289" fmla="*/ 4792152 w 4857119"/>
              <a:gd name="connsiteY289" fmla="*/ 3838567 h 7000475"/>
              <a:gd name="connsiteX290" fmla="*/ 4787051 w 4857119"/>
              <a:gd name="connsiteY290" fmla="*/ 3843668 h 7000475"/>
              <a:gd name="connsiteX291" fmla="*/ 4784500 w 4857119"/>
              <a:gd name="connsiteY291" fmla="*/ 3858971 h 7000475"/>
              <a:gd name="connsiteX292" fmla="*/ 4792152 w 4857119"/>
              <a:gd name="connsiteY292" fmla="*/ 3884477 h 7000475"/>
              <a:gd name="connsiteX293" fmla="*/ 4794703 w 4857119"/>
              <a:gd name="connsiteY293" fmla="*/ 3927836 h 7000475"/>
              <a:gd name="connsiteX294" fmla="*/ 4797253 w 4857119"/>
              <a:gd name="connsiteY294" fmla="*/ 3945690 h 7000475"/>
              <a:gd name="connsiteX295" fmla="*/ 4799804 w 4857119"/>
              <a:gd name="connsiteY295" fmla="*/ 3945690 h 7000475"/>
              <a:gd name="connsiteX296" fmla="*/ 4804905 w 4857119"/>
              <a:gd name="connsiteY296" fmla="*/ 3971195 h 7000475"/>
              <a:gd name="connsiteX297" fmla="*/ 4810006 w 4857119"/>
              <a:gd name="connsiteY297" fmla="*/ 3983948 h 7000475"/>
              <a:gd name="connsiteX298" fmla="*/ 4812556 w 4857119"/>
              <a:gd name="connsiteY298" fmla="*/ 4006903 h 7000475"/>
              <a:gd name="connsiteX299" fmla="*/ 4817658 w 4857119"/>
              <a:gd name="connsiteY299" fmla="*/ 4024756 h 7000475"/>
              <a:gd name="connsiteX300" fmla="*/ 4810006 w 4857119"/>
              <a:gd name="connsiteY300" fmla="*/ 4057914 h 7000475"/>
              <a:gd name="connsiteX301" fmla="*/ 4804905 w 4857119"/>
              <a:gd name="connsiteY301" fmla="*/ 4088520 h 7000475"/>
              <a:gd name="connsiteX302" fmla="*/ 4802354 w 4857119"/>
              <a:gd name="connsiteY302" fmla="*/ 4103823 h 7000475"/>
              <a:gd name="connsiteX303" fmla="*/ 4799804 w 4857119"/>
              <a:gd name="connsiteY303" fmla="*/ 4129329 h 7000475"/>
              <a:gd name="connsiteX304" fmla="*/ 4807455 w 4857119"/>
              <a:gd name="connsiteY304" fmla="*/ 4154834 h 7000475"/>
              <a:gd name="connsiteX305" fmla="*/ 4804905 w 4857119"/>
              <a:gd name="connsiteY305" fmla="*/ 4167587 h 7000475"/>
              <a:gd name="connsiteX306" fmla="*/ 4807455 w 4857119"/>
              <a:gd name="connsiteY306" fmla="*/ 4175239 h 7000475"/>
              <a:gd name="connsiteX307" fmla="*/ 4807455 w 4857119"/>
              <a:gd name="connsiteY307" fmla="*/ 4180340 h 7000475"/>
              <a:gd name="connsiteX308" fmla="*/ 4820208 w 4857119"/>
              <a:gd name="connsiteY308" fmla="*/ 4205845 h 7000475"/>
              <a:gd name="connsiteX309" fmla="*/ 4815107 w 4857119"/>
              <a:gd name="connsiteY309" fmla="*/ 4213497 h 7000475"/>
              <a:gd name="connsiteX310" fmla="*/ 4817658 w 4857119"/>
              <a:gd name="connsiteY310" fmla="*/ 4228800 h 7000475"/>
              <a:gd name="connsiteX311" fmla="*/ 4815107 w 4857119"/>
              <a:gd name="connsiteY311" fmla="*/ 4236452 h 7000475"/>
              <a:gd name="connsiteX312" fmla="*/ 4799804 w 4857119"/>
              <a:gd name="connsiteY312" fmla="*/ 4249204 h 7000475"/>
              <a:gd name="connsiteX313" fmla="*/ 4794703 w 4857119"/>
              <a:gd name="connsiteY313" fmla="*/ 4264508 h 7000475"/>
              <a:gd name="connsiteX314" fmla="*/ 4784500 w 4857119"/>
              <a:gd name="connsiteY314" fmla="*/ 4267058 h 7000475"/>
              <a:gd name="connsiteX315" fmla="*/ 4779399 w 4857119"/>
              <a:gd name="connsiteY315" fmla="*/ 4287463 h 7000475"/>
              <a:gd name="connsiteX316" fmla="*/ 4776849 w 4857119"/>
              <a:gd name="connsiteY316" fmla="*/ 4292563 h 7000475"/>
              <a:gd name="connsiteX317" fmla="*/ 4771748 w 4857119"/>
              <a:gd name="connsiteY317" fmla="*/ 4305316 h 7000475"/>
              <a:gd name="connsiteX318" fmla="*/ 4769197 w 4857119"/>
              <a:gd name="connsiteY318" fmla="*/ 4318069 h 7000475"/>
              <a:gd name="connsiteX319" fmla="*/ 4769197 w 4857119"/>
              <a:gd name="connsiteY319" fmla="*/ 4320620 h 7000475"/>
              <a:gd name="connsiteX320" fmla="*/ 4766647 w 4857119"/>
              <a:gd name="connsiteY320" fmla="*/ 4325721 h 7000475"/>
              <a:gd name="connsiteX321" fmla="*/ 4758995 w 4857119"/>
              <a:gd name="connsiteY321" fmla="*/ 4356327 h 7000475"/>
              <a:gd name="connsiteX322" fmla="*/ 4751343 w 4857119"/>
              <a:gd name="connsiteY322" fmla="*/ 4358878 h 7000475"/>
              <a:gd name="connsiteX323" fmla="*/ 4748793 w 4857119"/>
              <a:gd name="connsiteY323" fmla="*/ 4358878 h 7000475"/>
              <a:gd name="connsiteX324" fmla="*/ 4748793 w 4857119"/>
              <a:gd name="connsiteY324" fmla="*/ 4369080 h 7000475"/>
              <a:gd name="connsiteX325" fmla="*/ 4741141 w 4857119"/>
              <a:gd name="connsiteY325" fmla="*/ 4374181 h 7000475"/>
              <a:gd name="connsiteX326" fmla="*/ 4743692 w 4857119"/>
              <a:gd name="connsiteY326" fmla="*/ 4374181 h 7000475"/>
              <a:gd name="connsiteX327" fmla="*/ 4738591 w 4857119"/>
              <a:gd name="connsiteY327" fmla="*/ 4389484 h 7000475"/>
              <a:gd name="connsiteX328" fmla="*/ 4738591 w 4857119"/>
              <a:gd name="connsiteY328" fmla="*/ 4394585 h 7000475"/>
              <a:gd name="connsiteX329" fmla="*/ 4736040 w 4857119"/>
              <a:gd name="connsiteY329" fmla="*/ 4409889 h 7000475"/>
              <a:gd name="connsiteX330" fmla="*/ 4736040 w 4857119"/>
              <a:gd name="connsiteY330" fmla="*/ 4414990 h 7000475"/>
              <a:gd name="connsiteX331" fmla="*/ 4733490 w 4857119"/>
              <a:gd name="connsiteY331" fmla="*/ 4425192 h 7000475"/>
              <a:gd name="connsiteX332" fmla="*/ 4738591 w 4857119"/>
              <a:gd name="connsiteY332" fmla="*/ 4437944 h 7000475"/>
              <a:gd name="connsiteX333" fmla="*/ 4764096 w 4857119"/>
              <a:gd name="connsiteY333" fmla="*/ 4455798 h 7000475"/>
              <a:gd name="connsiteX334" fmla="*/ 4764096 w 4857119"/>
              <a:gd name="connsiteY334" fmla="*/ 4468551 h 7000475"/>
              <a:gd name="connsiteX335" fmla="*/ 4769197 w 4857119"/>
              <a:gd name="connsiteY335" fmla="*/ 4476203 h 7000475"/>
              <a:gd name="connsiteX336" fmla="*/ 4776849 w 4857119"/>
              <a:gd name="connsiteY336" fmla="*/ 4486405 h 7000475"/>
              <a:gd name="connsiteX337" fmla="*/ 4789602 w 4857119"/>
              <a:gd name="connsiteY337" fmla="*/ 4501708 h 7000475"/>
              <a:gd name="connsiteX338" fmla="*/ 4779399 w 4857119"/>
              <a:gd name="connsiteY338" fmla="*/ 4514461 h 7000475"/>
              <a:gd name="connsiteX339" fmla="*/ 4774298 w 4857119"/>
              <a:gd name="connsiteY339" fmla="*/ 4539966 h 7000475"/>
              <a:gd name="connsiteX340" fmla="*/ 4779399 w 4857119"/>
              <a:gd name="connsiteY340" fmla="*/ 4578224 h 7000475"/>
              <a:gd name="connsiteX341" fmla="*/ 4781950 w 4857119"/>
              <a:gd name="connsiteY341" fmla="*/ 4588427 h 7000475"/>
              <a:gd name="connsiteX342" fmla="*/ 4784500 w 4857119"/>
              <a:gd name="connsiteY342" fmla="*/ 4654741 h 7000475"/>
              <a:gd name="connsiteX343" fmla="*/ 4784500 w 4857119"/>
              <a:gd name="connsiteY343" fmla="*/ 4667493 h 7000475"/>
              <a:gd name="connsiteX344" fmla="*/ 4787051 w 4857119"/>
              <a:gd name="connsiteY344" fmla="*/ 4698100 h 7000475"/>
              <a:gd name="connsiteX345" fmla="*/ 4794703 w 4857119"/>
              <a:gd name="connsiteY345" fmla="*/ 4700650 h 7000475"/>
              <a:gd name="connsiteX346" fmla="*/ 4792152 w 4857119"/>
              <a:gd name="connsiteY346" fmla="*/ 4700650 h 7000475"/>
              <a:gd name="connsiteX347" fmla="*/ 4789602 w 4857119"/>
              <a:gd name="connsiteY347" fmla="*/ 4721055 h 7000475"/>
              <a:gd name="connsiteX348" fmla="*/ 4787051 w 4857119"/>
              <a:gd name="connsiteY348" fmla="*/ 4736358 h 7000475"/>
              <a:gd name="connsiteX349" fmla="*/ 4781950 w 4857119"/>
              <a:gd name="connsiteY349" fmla="*/ 4744010 h 7000475"/>
              <a:gd name="connsiteX350" fmla="*/ 4784500 w 4857119"/>
              <a:gd name="connsiteY350" fmla="*/ 4751661 h 7000475"/>
              <a:gd name="connsiteX351" fmla="*/ 4779399 w 4857119"/>
              <a:gd name="connsiteY351" fmla="*/ 4761863 h 7000475"/>
              <a:gd name="connsiteX352" fmla="*/ 4779399 w 4857119"/>
              <a:gd name="connsiteY352" fmla="*/ 4777167 h 7000475"/>
              <a:gd name="connsiteX353" fmla="*/ 4781950 w 4857119"/>
              <a:gd name="connsiteY353" fmla="*/ 4789919 h 7000475"/>
              <a:gd name="connsiteX354" fmla="*/ 4776849 w 4857119"/>
              <a:gd name="connsiteY354" fmla="*/ 4789919 h 7000475"/>
              <a:gd name="connsiteX355" fmla="*/ 4779399 w 4857119"/>
              <a:gd name="connsiteY355" fmla="*/ 4802672 h 7000475"/>
              <a:gd name="connsiteX356" fmla="*/ 4771748 w 4857119"/>
              <a:gd name="connsiteY356" fmla="*/ 4817975 h 7000475"/>
              <a:gd name="connsiteX357" fmla="*/ 4771748 w 4857119"/>
              <a:gd name="connsiteY357" fmla="*/ 4820526 h 7000475"/>
              <a:gd name="connsiteX358" fmla="*/ 4769197 w 4857119"/>
              <a:gd name="connsiteY358" fmla="*/ 4820526 h 7000475"/>
              <a:gd name="connsiteX359" fmla="*/ 4769197 w 4857119"/>
              <a:gd name="connsiteY359" fmla="*/ 4835829 h 7000475"/>
              <a:gd name="connsiteX360" fmla="*/ 4764096 w 4857119"/>
              <a:gd name="connsiteY360" fmla="*/ 4838380 h 7000475"/>
              <a:gd name="connsiteX361" fmla="*/ 4761546 w 4857119"/>
              <a:gd name="connsiteY361" fmla="*/ 4838380 h 7000475"/>
              <a:gd name="connsiteX362" fmla="*/ 4764096 w 4857119"/>
              <a:gd name="connsiteY362" fmla="*/ 4856233 h 7000475"/>
              <a:gd name="connsiteX363" fmla="*/ 4764096 w 4857119"/>
              <a:gd name="connsiteY363" fmla="*/ 4868986 h 7000475"/>
              <a:gd name="connsiteX364" fmla="*/ 4766647 w 4857119"/>
              <a:gd name="connsiteY364" fmla="*/ 4912346 h 7000475"/>
              <a:gd name="connsiteX365" fmla="*/ 4761546 w 4857119"/>
              <a:gd name="connsiteY365" fmla="*/ 4919997 h 7000475"/>
              <a:gd name="connsiteX366" fmla="*/ 4760185 w 4857119"/>
              <a:gd name="connsiteY366" fmla="*/ 4928244 h 7000475"/>
              <a:gd name="connsiteX367" fmla="*/ 4758995 w 4857119"/>
              <a:gd name="connsiteY367" fmla="*/ 4930199 h 7000475"/>
              <a:gd name="connsiteX368" fmla="*/ 4756444 w 4857119"/>
              <a:gd name="connsiteY368" fmla="*/ 4945503 h 7000475"/>
              <a:gd name="connsiteX369" fmla="*/ 4758995 w 4857119"/>
              <a:gd name="connsiteY369" fmla="*/ 4948053 h 7000475"/>
              <a:gd name="connsiteX370" fmla="*/ 4756444 w 4857119"/>
              <a:gd name="connsiteY370" fmla="*/ 4981210 h 7000475"/>
              <a:gd name="connsiteX371" fmla="*/ 4758995 w 4857119"/>
              <a:gd name="connsiteY371" fmla="*/ 4983761 h 7000475"/>
              <a:gd name="connsiteX372" fmla="*/ 4758995 w 4857119"/>
              <a:gd name="connsiteY372" fmla="*/ 4988862 h 7000475"/>
              <a:gd name="connsiteX373" fmla="*/ 4753894 w 4857119"/>
              <a:gd name="connsiteY373" fmla="*/ 4988862 h 7000475"/>
              <a:gd name="connsiteX374" fmla="*/ 4748793 w 4857119"/>
              <a:gd name="connsiteY374" fmla="*/ 4999064 h 7000475"/>
              <a:gd name="connsiteX375" fmla="*/ 4751343 w 4857119"/>
              <a:gd name="connsiteY375" fmla="*/ 5011817 h 7000475"/>
              <a:gd name="connsiteX376" fmla="*/ 4743692 w 4857119"/>
              <a:gd name="connsiteY376" fmla="*/ 5019468 h 7000475"/>
              <a:gd name="connsiteX377" fmla="*/ 4741141 w 4857119"/>
              <a:gd name="connsiteY377" fmla="*/ 5019468 h 7000475"/>
              <a:gd name="connsiteX378" fmla="*/ 4725838 w 4857119"/>
              <a:gd name="connsiteY378" fmla="*/ 5029671 h 7000475"/>
              <a:gd name="connsiteX379" fmla="*/ 4725838 w 4857119"/>
              <a:gd name="connsiteY379" fmla="*/ 5034772 h 7000475"/>
              <a:gd name="connsiteX380" fmla="*/ 4710535 w 4857119"/>
              <a:gd name="connsiteY380" fmla="*/ 5052625 h 7000475"/>
              <a:gd name="connsiteX381" fmla="*/ 4707984 w 4857119"/>
              <a:gd name="connsiteY381" fmla="*/ 5065378 h 7000475"/>
              <a:gd name="connsiteX382" fmla="*/ 4705944 w 4857119"/>
              <a:gd name="connsiteY382" fmla="*/ 5070734 h 7000475"/>
              <a:gd name="connsiteX383" fmla="*/ 4702883 w 4857119"/>
              <a:gd name="connsiteY383" fmla="*/ 5075580 h 7000475"/>
              <a:gd name="connsiteX384" fmla="*/ 4703308 w 4857119"/>
              <a:gd name="connsiteY384" fmla="*/ 5080426 h 7000475"/>
              <a:gd name="connsiteX385" fmla="*/ 4705434 w 4857119"/>
              <a:gd name="connsiteY385" fmla="*/ 5083232 h 7000475"/>
              <a:gd name="connsiteX386" fmla="*/ 4705434 w 4857119"/>
              <a:gd name="connsiteY386" fmla="*/ 5116389 h 7000475"/>
              <a:gd name="connsiteX387" fmla="*/ 4705434 w 4857119"/>
              <a:gd name="connsiteY387" fmla="*/ 5152097 h 7000475"/>
              <a:gd name="connsiteX388" fmla="*/ 4692681 w 4857119"/>
              <a:gd name="connsiteY388" fmla="*/ 5162299 h 7000475"/>
              <a:gd name="connsiteX389" fmla="*/ 4687580 w 4857119"/>
              <a:gd name="connsiteY389" fmla="*/ 5177602 h 7000475"/>
              <a:gd name="connsiteX390" fmla="*/ 4682479 w 4857119"/>
              <a:gd name="connsiteY390" fmla="*/ 5180153 h 7000475"/>
              <a:gd name="connsiteX391" fmla="*/ 4677378 w 4857119"/>
              <a:gd name="connsiteY391" fmla="*/ 5198006 h 7000475"/>
              <a:gd name="connsiteX392" fmla="*/ 4669726 w 4857119"/>
              <a:gd name="connsiteY392" fmla="*/ 5198006 h 7000475"/>
              <a:gd name="connsiteX393" fmla="*/ 4644221 w 4857119"/>
              <a:gd name="connsiteY393" fmla="*/ 5233714 h 7000475"/>
              <a:gd name="connsiteX394" fmla="*/ 4644221 w 4857119"/>
              <a:gd name="connsiteY394" fmla="*/ 5249017 h 7000475"/>
              <a:gd name="connsiteX395" fmla="*/ 4646771 w 4857119"/>
              <a:gd name="connsiteY395" fmla="*/ 5249017 h 7000475"/>
              <a:gd name="connsiteX396" fmla="*/ 4649322 w 4857119"/>
              <a:gd name="connsiteY396" fmla="*/ 5261770 h 7000475"/>
              <a:gd name="connsiteX397" fmla="*/ 4651872 w 4857119"/>
              <a:gd name="connsiteY397" fmla="*/ 5269422 h 7000475"/>
              <a:gd name="connsiteX398" fmla="*/ 4662074 w 4857119"/>
              <a:gd name="connsiteY398" fmla="*/ 5305129 h 7000475"/>
              <a:gd name="connsiteX399" fmla="*/ 4672277 w 4857119"/>
              <a:gd name="connsiteY399" fmla="*/ 5315331 h 7000475"/>
              <a:gd name="connsiteX400" fmla="*/ 4679928 w 4857119"/>
              <a:gd name="connsiteY400" fmla="*/ 5315331 h 7000475"/>
              <a:gd name="connsiteX401" fmla="*/ 4682479 w 4857119"/>
              <a:gd name="connsiteY401" fmla="*/ 5322983 h 7000475"/>
              <a:gd name="connsiteX402" fmla="*/ 4690130 w 4857119"/>
              <a:gd name="connsiteY402" fmla="*/ 5330635 h 7000475"/>
              <a:gd name="connsiteX403" fmla="*/ 4690130 w 4857119"/>
              <a:gd name="connsiteY403" fmla="*/ 5340837 h 7000475"/>
              <a:gd name="connsiteX404" fmla="*/ 4692341 w 4857119"/>
              <a:gd name="connsiteY404" fmla="*/ 5341687 h 7000475"/>
              <a:gd name="connsiteX405" fmla="*/ 4692681 w 4857119"/>
              <a:gd name="connsiteY405" fmla="*/ 5341942 h 7000475"/>
              <a:gd name="connsiteX406" fmla="*/ 4696167 w 4857119"/>
              <a:gd name="connsiteY406" fmla="*/ 5345003 h 7000475"/>
              <a:gd name="connsiteX407" fmla="*/ 4697867 w 4857119"/>
              <a:gd name="connsiteY407" fmla="*/ 5345853 h 7000475"/>
              <a:gd name="connsiteX408" fmla="*/ 4700418 w 4857119"/>
              <a:gd name="connsiteY408" fmla="*/ 5345853 h 7000475"/>
              <a:gd name="connsiteX409" fmla="*/ 4748878 w 4857119"/>
              <a:gd name="connsiteY409" fmla="*/ 5376459 h 7000475"/>
              <a:gd name="connsiteX410" fmla="*/ 4743777 w 4857119"/>
              <a:gd name="connsiteY410" fmla="*/ 5396864 h 7000475"/>
              <a:gd name="connsiteX411" fmla="*/ 4751428 w 4857119"/>
              <a:gd name="connsiteY411" fmla="*/ 5419819 h 7000475"/>
              <a:gd name="connsiteX412" fmla="*/ 4765286 w 4857119"/>
              <a:gd name="connsiteY412" fmla="*/ 5437332 h 7000475"/>
              <a:gd name="connsiteX413" fmla="*/ 4771833 w 4857119"/>
              <a:gd name="connsiteY413" fmla="*/ 5440223 h 7000475"/>
              <a:gd name="connsiteX414" fmla="*/ 4769282 w 4857119"/>
              <a:gd name="connsiteY414" fmla="*/ 5442773 h 7000475"/>
              <a:gd name="connsiteX415" fmla="*/ 4776934 w 4857119"/>
              <a:gd name="connsiteY415" fmla="*/ 5455526 h 7000475"/>
              <a:gd name="connsiteX416" fmla="*/ 4771833 w 4857119"/>
              <a:gd name="connsiteY416" fmla="*/ 5460627 h 7000475"/>
              <a:gd name="connsiteX417" fmla="*/ 4774383 w 4857119"/>
              <a:gd name="connsiteY417" fmla="*/ 5465728 h 7000475"/>
              <a:gd name="connsiteX418" fmla="*/ 4766732 w 4857119"/>
              <a:gd name="connsiteY418" fmla="*/ 5473380 h 7000475"/>
              <a:gd name="connsiteX419" fmla="*/ 4761631 w 4857119"/>
              <a:gd name="connsiteY419" fmla="*/ 5493784 h 7000475"/>
              <a:gd name="connsiteX420" fmla="*/ 4759080 w 4857119"/>
              <a:gd name="connsiteY420" fmla="*/ 5493784 h 7000475"/>
              <a:gd name="connsiteX421" fmla="*/ 4751428 w 4857119"/>
              <a:gd name="connsiteY421" fmla="*/ 5514189 h 7000475"/>
              <a:gd name="connsiteX422" fmla="*/ 4743777 w 4857119"/>
              <a:gd name="connsiteY422" fmla="*/ 5526941 h 7000475"/>
              <a:gd name="connsiteX423" fmla="*/ 4738676 w 4857119"/>
              <a:gd name="connsiteY423" fmla="*/ 5526941 h 7000475"/>
              <a:gd name="connsiteX424" fmla="*/ 4736125 w 4857119"/>
              <a:gd name="connsiteY424" fmla="*/ 5539694 h 7000475"/>
              <a:gd name="connsiteX425" fmla="*/ 4739781 w 4857119"/>
              <a:gd name="connsiteY425" fmla="*/ 5541394 h 7000475"/>
              <a:gd name="connsiteX426" fmla="*/ 4740121 w 4857119"/>
              <a:gd name="connsiteY426" fmla="*/ 5541564 h 7000475"/>
              <a:gd name="connsiteX427" fmla="*/ 4743182 w 4857119"/>
              <a:gd name="connsiteY427" fmla="*/ 5543775 h 7000475"/>
              <a:gd name="connsiteX428" fmla="*/ 4743522 w 4857119"/>
              <a:gd name="connsiteY428" fmla="*/ 5544030 h 7000475"/>
              <a:gd name="connsiteX429" fmla="*/ 4746072 w 4857119"/>
              <a:gd name="connsiteY429" fmla="*/ 5546581 h 7000475"/>
              <a:gd name="connsiteX430" fmla="*/ 4746327 w 4857119"/>
              <a:gd name="connsiteY430" fmla="*/ 5546921 h 7000475"/>
              <a:gd name="connsiteX431" fmla="*/ 4748283 w 4857119"/>
              <a:gd name="connsiteY431" fmla="*/ 5549811 h 7000475"/>
              <a:gd name="connsiteX432" fmla="*/ 4748368 w 4857119"/>
              <a:gd name="connsiteY432" fmla="*/ 5550066 h 7000475"/>
              <a:gd name="connsiteX433" fmla="*/ 4749558 w 4857119"/>
              <a:gd name="connsiteY433" fmla="*/ 5553297 h 7000475"/>
              <a:gd name="connsiteX434" fmla="*/ 4746157 w 4857119"/>
              <a:gd name="connsiteY434" fmla="*/ 5563159 h 7000475"/>
              <a:gd name="connsiteX435" fmla="*/ 4743692 w 4857119"/>
              <a:gd name="connsiteY435" fmla="*/ 5565029 h 7000475"/>
              <a:gd name="connsiteX436" fmla="*/ 4741141 w 4857119"/>
              <a:gd name="connsiteY436" fmla="*/ 5582883 h 7000475"/>
              <a:gd name="connsiteX437" fmla="*/ 4746242 w 4857119"/>
              <a:gd name="connsiteY437" fmla="*/ 5585434 h 7000475"/>
              <a:gd name="connsiteX438" fmla="*/ 4738591 w 4857119"/>
              <a:gd name="connsiteY438" fmla="*/ 5610939 h 7000475"/>
              <a:gd name="connsiteX439" fmla="*/ 4738591 w 4857119"/>
              <a:gd name="connsiteY439" fmla="*/ 5613490 h 7000475"/>
              <a:gd name="connsiteX440" fmla="*/ 4751343 w 4857119"/>
              <a:gd name="connsiteY440" fmla="*/ 5638995 h 7000475"/>
              <a:gd name="connsiteX441" fmla="*/ 4751343 w 4857119"/>
              <a:gd name="connsiteY441" fmla="*/ 5644096 h 7000475"/>
              <a:gd name="connsiteX442" fmla="*/ 4756444 w 4857119"/>
              <a:gd name="connsiteY442" fmla="*/ 5654298 h 7000475"/>
              <a:gd name="connsiteX443" fmla="*/ 4761546 w 4857119"/>
              <a:gd name="connsiteY443" fmla="*/ 5669602 h 7000475"/>
              <a:gd name="connsiteX444" fmla="*/ 4764096 w 4857119"/>
              <a:gd name="connsiteY444" fmla="*/ 5672152 h 7000475"/>
              <a:gd name="connsiteX445" fmla="*/ 4764096 w 4857119"/>
              <a:gd name="connsiteY445" fmla="*/ 5690006 h 7000475"/>
              <a:gd name="connsiteX446" fmla="*/ 4761546 w 4857119"/>
              <a:gd name="connsiteY446" fmla="*/ 5700208 h 7000475"/>
              <a:gd name="connsiteX447" fmla="*/ 4764096 w 4857119"/>
              <a:gd name="connsiteY447" fmla="*/ 5700208 h 7000475"/>
              <a:gd name="connsiteX448" fmla="*/ 4756444 w 4857119"/>
              <a:gd name="connsiteY448" fmla="*/ 5720613 h 7000475"/>
              <a:gd name="connsiteX449" fmla="*/ 4761546 w 4857119"/>
              <a:gd name="connsiteY449" fmla="*/ 5733365 h 7000475"/>
              <a:gd name="connsiteX450" fmla="*/ 4764096 w 4857119"/>
              <a:gd name="connsiteY450" fmla="*/ 5748668 h 7000475"/>
              <a:gd name="connsiteX451" fmla="*/ 4756444 w 4857119"/>
              <a:gd name="connsiteY451" fmla="*/ 5774174 h 7000475"/>
              <a:gd name="connsiteX452" fmla="*/ 4753894 w 4857119"/>
              <a:gd name="connsiteY452" fmla="*/ 5774174 h 7000475"/>
              <a:gd name="connsiteX453" fmla="*/ 4746242 w 4857119"/>
              <a:gd name="connsiteY453" fmla="*/ 5789477 h 7000475"/>
              <a:gd name="connsiteX454" fmla="*/ 4733490 w 4857119"/>
              <a:gd name="connsiteY454" fmla="*/ 5807331 h 7000475"/>
              <a:gd name="connsiteX455" fmla="*/ 4730939 w 4857119"/>
              <a:gd name="connsiteY455" fmla="*/ 5809882 h 7000475"/>
              <a:gd name="connsiteX456" fmla="*/ 4715636 w 4857119"/>
              <a:gd name="connsiteY456" fmla="*/ 5827735 h 7000475"/>
              <a:gd name="connsiteX457" fmla="*/ 4713085 w 4857119"/>
              <a:gd name="connsiteY457" fmla="*/ 5845589 h 7000475"/>
              <a:gd name="connsiteX458" fmla="*/ 4715636 w 4857119"/>
              <a:gd name="connsiteY458" fmla="*/ 5853241 h 7000475"/>
              <a:gd name="connsiteX459" fmla="*/ 4725838 w 4857119"/>
              <a:gd name="connsiteY459" fmla="*/ 5871095 h 7000475"/>
              <a:gd name="connsiteX460" fmla="*/ 4728389 w 4857119"/>
              <a:gd name="connsiteY460" fmla="*/ 5876196 h 7000475"/>
              <a:gd name="connsiteX461" fmla="*/ 4725838 w 4857119"/>
              <a:gd name="connsiteY461" fmla="*/ 5886398 h 7000475"/>
              <a:gd name="connsiteX462" fmla="*/ 4728389 w 4857119"/>
              <a:gd name="connsiteY462" fmla="*/ 5886398 h 7000475"/>
              <a:gd name="connsiteX463" fmla="*/ 4730939 w 4857119"/>
              <a:gd name="connsiteY463" fmla="*/ 5894049 h 7000475"/>
              <a:gd name="connsiteX464" fmla="*/ 4733490 w 4857119"/>
              <a:gd name="connsiteY464" fmla="*/ 5914454 h 7000475"/>
              <a:gd name="connsiteX465" fmla="*/ 4743692 w 4857119"/>
              <a:gd name="connsiteY465" fmla="*/ 5919555 h 7000475"/>
              <a:gd name="connsiteX466" fmla="*/ 4738591 w 4857119"/>
              <a:gd name="connsiteY466" fmla="*/ 5939959 h 7000475"/>
              <a:gd name="connsiteX467" fmla="*/ 4741141 w 4857119"/>
              <a:gd name="connsiteY467" fmla="*/ 5939959 h 7000475"/>
              <a:gd name="connsiteX468" fmla="*/ 4743692 w 4857119"/>
              <a:gd name="connsiteY468" fmla="*/ 5950161 h 7000475"/>
              <a:gd name="connsiteX469" fmla="*/ 4753894 w 4857119"/>
              <a:gd name="connsiteY469" fmla="*/ 5955262 h 7000475"/>
              <a:gd name="connsiteX470" fmla="*/ 4756444 w 4857119"/>
              <a:gd name="connsiteY470" fmla="*/ 5965465 h 7000475"/>
              <a:gd name="connsiteX471" fmla="*/ 4756444 w 4857119"/>
              <a:gd name="connsiteY471" fmla="*/ 5970566 h 7000475"/>
              <a:gd name="connsiteX472" fmla="*/ 4756444 w 4857119"/>
              <a:gd name="connsiteY472" fmla="*/ 5988420 h 7000475"/>
              <a:gd name="connsiteX473" fmla="*/ 4756444 w 4857119"/>
              <a:gd name="connsiteY473" fmla="*/ 5998622 h 7000475"/>
              <a:gd name="connsiteX474" fmla="*/ 4753894 w 4857119"/>
              <a:gd name="connsiteY474" fmla="*/ 5998622 h 7000475"/>
              <a:gd name="connsiteX475" fmla="*/ 4748793 w 4857119"/>
              <a:gd name="connsiteY475" fmla="*/ 6003723 h 7000475"/>
              <a:gd name="connsiteX476" fmla="*/ 4743692 w 4857119"/>
              <a:gd name="connsiteY476" fmla="*/ 6026678 h 7000475"/>
              <a:gd name="connsiteX477" fmla="*/ 4743692 w 4857119"/>
              <a:gd name="connsiteY477" fmla="*/ 6034329 h 7000475"/>
              <a:gd name="connsiteX478" fmla="*/ 4738591 w 4857119"/>
              <a:gd name="connsiteY478" fmla="*/ 6039430 h 7000475"/>
              <a:gd name="connsiteX479" fmla="*/ 4725838 w 4857119"/>
              <a:gd name="connsiteY479" fmla="*/ 6064936 h 7000475"/>
              <a:gd name="connsiteX480" fmla="*/ 4725838 w 4857119"/>
              <a:gd name="connsiteY480" fmla="*/ 6071142 h 7000475"/>
              <a:gd name="connsiteX481" fmla="*/ 4723798 w 4857119"/>
              <a:gd name="connsiteY481" fmla="*/ 6086530 h 7000475"/>
              <a:gd name="connsiteX482" fmla="*/ 4738591 w 4857119"/>
              <a:gd name="connsiteY482" fmla="*/ 6121048 h 7000475"/>
              <a:gd name="connsiteX483" fmla="*/ 4743692 w 4857119"/>
              <a:gd name="connsiteY483" fmla="*/ 6121048 h 7000475"/>
              <a:gd name="connsiteX484" fmla="*/ 4753894 w 4857119"/>
              <a:gd name="connsiteY484" fmla="*/ 6126149 h 7000475"/>
              <a:gd name="connsiteX485" fmla="*/ 4756444 w 4857119"/>
              <a:gd name="connsiteY485" fmla="*/ 6131250 h 7000475"/>
              <a:gd name="connsiteX486" fmla="*/ 4761546 w 4857119"/>
              <a:gd name="connsiteY486" fmla="*/ 6144003 h 7000475"/>
              <a:gd name="connsiteX487" fmla="*/ 4758995 w 4857119"/>
              <a:gd name="connsiteY487" fmla="*/ 6146553 h 7000475"/>
              <a:gd name="connsiteX488" fmla="*/ 4761546 w 4857119"/>
              <a:gd name="connsiteY488" fmla="*/ 6161856 h 7000475"/>
              <a:gd name="connsiteX489" fmla="*/ 4758995 w 4857119"/>
              <a:gd name="connsiteY489" fmla="*/ 6177160 h 7000475"/>
              <a:gd name="connsiteX490" fmla="*/ 4756444 w 4857119"/>
              <a:gd name="connsiteY490" fmla="*/ 6192463 h 7000475"/>
              <a:gd name="connsiteX491" fmla="*/ 4761546 w 4857119"/>
              <a:gd name="connsiteY491" fmla="*/ 6195014 h 7000475"/>
              <a:gd name="connsiteX492" fmla="*/ 4758995 w 4857119"/>
              <a:gd name="connsiteY492" fmla="*/ 6200115 h 7000475"/>
              <a:gd name="connsiteX493" fmla="*/ 4761546 w 4857119"/>
              <a:gd name="connsiteY493" fmla="*/ 6200115 h 7000475"/>
              <a:gd name="connsiteX494" fmla="*/ 4761546 w 4857119"/>
              <a:gd name="connsiteY494" fmla="*/ 6207766 h 7000475"/>
              <a:gd name="connsiteX495" fmla="*/ 4761546 w 4857119"/>
              <a:gd name="connsiteY495" fmla="*/ 6240923 h 7000475"/>
              <a:gd name="connsiteX496" fmla="*/ 4753894 w 4857119"/>
              <a:gd name="connsiteY496" fmla="*/ 6251125 h 7000475"/>
              <a:gd name="connsiteX497" fmla="*/ 4761546 w 4857119"/>
              <a:gd name="connsiteY497" fmla="*/ 6261328 h 7000475"/>
              <a:gd name="connsiteX498" fmla="*/ 4758995 w 4857119"/>
              <a:gd name="connsiteY498" fmla="*/ 6266429 h 7000475"/>
              <a:gd name="connsiteX499" fmla="*/ 4766647 w 4857119"/>
              <a:gd name="connsiteY499" fmla="*/ 6281732 h 7000475"/>
              <a:gd name="connsiteX500" fmla="*/ 4769197 w 4857119"/>
              <a:gd name="connsiteY500" fmla="*/ 6281732 h 7000475"/>
              <a:gd name="connsiteX501" fmla="*/ 4769197 w 4857119"/>
              <a:gd name="connsiteY501" fmla="*/ 6284283 h 7000475"/>
              <a:gd name="connsiteX502" fmla="*/ 4774298 w 4857119"/>
              <a:gd name="connsiteY502" fmla="*/ 6291934 h 7000475"/>
              <a:gd name="connsiteX503" fmla="*/ 4774298 w 4857119"/>
              <a:gd name="connsiteY503" fmla="*/ 6299586 h 7000475"/>
              <a:gd name="connsiteX504" fmla="*/ 4779399 w 4857119"/>
              <a:gd name="connsiteY504" fmla="*/ 6319990 h 7000475"/>
              <a:gd name="connsiteX505" fmla="*/ 4783055 w 4857119"/>
              <a:gd name="connsiteY505" fmla="*/ 6323816 h 7000475"/>
              <a:gd name="connsiteX506" fmla="*/ 4792152 w 4857119"/>
              <a:gd name="connsiteY506" fmla="*/ 6335293 h 7000475"/>
              <a:gd name="connsiteX507" fmla="*/ 4794703 w 4857119"/>
              <a:gd name="connsiteY507" fmla="*/ 6348046 h 7000475"/>
              <a:gd name="connsiteX508" fmla="*/ 4794703 w 4857119"/>
              <a:gd name="connsiteY508" fmla="*/ 6363349 h 7000475"/>
              <a:gd name="connsiteX509" fmla="*/ 4802354 w 4857119"/>
              <a:gd name="connsiteY509" fmla="*/ 6393956 h 7000475"/>
              <a:gd name="connsiteX510" fmla="*/ 4804905 w 4857119"/>
              <a:gd name="connsiteY510" fmla="*/ 6416911 h 7000475"/>
              <a:gd name="connsiteX511" fmla="*/ 4804905 w 4857119"/>
              <a:gd name="connsiteY511" fmla="*/ 6419461 h 7000475"/>
              <a:gd name="connsiteX512" fmla="*/ 4794703 w 4857119"/>
              <a:gd name="connsiteY512" fmla="*/ 6450068 h 7000475"/>
              <a:gd name="connsiteX513" fmla="*/ 4789602 w 4857119"/>
              <a:gd name="connsiteY513" fmla="*/ 6455169 h 7000475"/>
              <a:gd name="connsiteX514" fmla="*/ 4787051 w 4857119"/>
              <a:gd name="connsiteY514" fmla="*/ 6480674 h 7000475"/>
              <a:gd name="connsiteX515" fmla="*/ 4784500 w 4857119"/>
              <a:gd name="connsiteY515" fmla="*/ 6506180 h 7000475"/>
              <a:gd name="connsiteX516" fmla="*/ 4781950 w 4857119"/>
              <a:gd name="connsiteY516" fmla="*/ 6536786 h 7000475"/>
              <a:gd name="connsiteX517" fmla="*/ 4787051 w 4857119"/>
              <a:gd name="connsiteY517" fmla="*/ 6539337 h 7000475"/>
              <a:gd name="connsiteX518" fmla="*/ 4781950 w 4857119"/>
              <a:gd name="connsiteY518" fmla="*/ 6567393 h 7000475"/>
              <a:gd name="connsiteX519" fmla="*/ 4781950 w 4857119"/>
              <a:gd name="connsiteY519" fmla="*/ 6590348 h 7000475"/>
              <a:gd name="connsiteX520" fmla="*/ 4779399 w 4857119"/>
              <a:gd name="connsiteY520" fmla="*/ 6608202 h 7000475"/>
              <a:gd name="connsiteX521" fmla="*/ 4781950 w 4857119"/>
              <a:gd name="connsiteY521" fmla="*/ 6608202 h 7000475"/>
              <a:gd name="connsiteX522" fmla="*/ 4781950 w 4857119"/>
              <a:gd name="connsiteY522" fmla="*/ 6616193 h 7000475"/>
              <a:gd name="connsiteX523" fmla="*/ 4780165 w 4857119"/>
              <a:gd name="connsiteY523" fmla="*/ 6624950 h 7000475"/>
              <a:gd name="connsiteX524" fmla="*/ 4779399 w 4857119"/>
              <a:gd name="connsiteY524" fmla="*/ 6626055 h 7000475"/>
              <a:gd name="connsiteX525" fmla="*/ 4779399 w 4857119"/>
              <a:gd name="connsiteY525" fmla="*/ 6661763 h 7000475"/>
              <a:gd name="connsiteX526" fmla="*/ 4779399 w 4857119"/>
              <a:gd name="connsiteY526" fmla="*/ 6677066 h 7000475"/>
              <a:gd name="connsiteX527" fmla="*/ 4774298 w 4857119"/>
              <a:gd name="connsiteY527" fmla="*/ 6689819 h 7000475"/>
              <a:gd name="connsiteX528" fmla="*/ 4776849 w 4857119"/>
              <a:gd name="connsiteY528" fmla="*/ 6689819 h 7000475"/>
              <a:gd name="connsiteX529" fmla="*/ 4774298 w 4857119"/>
              <a:gd name="connsiteY529" fmla="*/ 6697471 h 7000475"/>
              <a:gd name="connsiteX530" fmla="*/ 4776849 w 4857119"/>
              <a:gd name="connsiteY530" fmla="*/ 6717875 h 7000475"/>
              <a:gd name="connsiteX531" fmla="*/ 4781950 w 4857119"/>
              <a:gd name="connsiteY531" fmla="*/ 6722976 h 7000475"/>
              <a:gd name="connsiteX532" fmla="*/ 4784500 w 4857119"/>
              <a:gd name="connsiteY532" fmla="*/ 6733178 h 7000475"/>
              <a:gd name="connsiteX533" fmla="*/ 4784500 w 4857119"/>
              <a:gd name="connsiteY533" fmla="*/ 6748481 h 7000475"/>
              <a:gd name="connsiteX534" fmla="*/ 4784500 w 4857119"/>
              <a:gd name="connsiteY534" fmla="*/ 6779088 h 7000475"/>
              <a:gd name="connsiteX535" fmla="*/ 4792152 w 4857119"/>
              <a:gd name="connsiteY535" fmla="*/ 6794391 h 7000475"/>
              <a:gd name="connsiteX536" fmla="*/ 4789176 w 4857119"/>
              <a:gd name="connsiteY536" fmla="*/ 6798217 h 7000475"/>
              <a:gd name="connsiteX537" fmla="*/ 4789602 w 4857119"/>
              <a:gd name="connsiteY537" fmla="*/ 6807399 h 7000475"/>
              <a:gd name="connsiteX538" fmla="*/ 4789602 w 4857119"/>
              <a:gd name="connsiteY538" fmla="*/ 6817346 h 7000475"/>
              <a:gd name="connsiteX539" fmla="*/ 4792152 w 4857119"/>
              <a:gd name="connsiteY539" fmla="*/ 6822447 h 7000475"/>
              <a:gd name="connsiteX540" fmla="*/ 4792152 w 4857119"/>
              <a:gd name="connsiteY540" fmla="*/ 6827548 h 7000475"/>
              <a:gd name="connsiteX541" fmla="*/ 4792152 w 4857119"/>
              <a:gd name="connsiteY541" fmla="*/ 6837750 h 7000475"/>
              <a:gd name="connsiteX542" fmla="*/ 4794703 w 4857119"/>
              <a:gd name="connsiteY542" fmla="*/ 6847953 h 7000475"/>
              <a:gd name="connsiteX543" fmla="*/ 4794703 w 4857119"/>
              <a:gd name="connsiteY543" fmla="*/ 6850503 h 7000475"/>
              <a:gd name="connsiteX544" fmla="*/ 4792152 w 4857119"/>
              <a:gd name="connsiteY544" fmla="*/ 6860705 h 7000475"/>
              <a:gd name="connsiteX545" fmla="*/ 4799804 w 4857119"/>
              <a:gd name="connsiteY545" fmla="*/ 6870907 h 7000475"/>
              <a:gd name="connsiteX546" fmla="*/ 4797253 w 4857119"/>
              <a:gd name="connsiteY546" fmla="*/ 6896413 h 7000475"/>
              <a:gd name="connsiteX547" fmla="*/ 4802354 w 4857119"/>
              <a:gd name="connsiteY547" fmla="*/ 6911716 h 7000475"/>
              <a:gd name="connsiteX548" fmla="*/ 4794703 w 4857119"/>
              <a:gd name="connsiteY548" fmla="*/ 6924469 h 7000475"/>
              <a:gd name="connsiteX549" fmla="*/ 4792152 w 4857119"/>
              <a:gd name="connsiteY549" fmla="*/ 6929570 h 7000475"/>
              <a:gd name="connsiteX550" fmla="*/ 4789602 w 4857119"/>
              <a:gd name="connsiteY550" fmla="*/ 6929570 h 7000475"/>
              <a:gd name="connsiteX551" fmla="*/ 4781950 w 4857119"/>
              <a:gd name="connsiteY551" fmla="*/ 6952525 h 7000475"/>
              <a:gd name="connsiteX552" fmla="*/ 4776849 w 4857119"/>
              <a:gd name="connsiteY552" fmla="*/ 6972929 h 7000475"/>
              <a:gd name="connsiteX553" fmla="*/ 4780250 w 4857119"/>
              <a:gd name="connsiteY553" fmla="*/ 6995544 h 7000475"/>
              <a:gd name="connsiteX554" fmla="*/ 4782545 w 4857119"/>
              <a:gd name="connsiteY554" fmla="*/ 7000475 h 7000475"/>
              <a:gd name="connsiteX555" fmla="*/ 0 w 4857119"/>
              <a:gd name="connsiteY555" fmla="*/ 7000475 h 700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</a:cxnLst>
            <a:rect l="l" t="t" r="r" b="b"/>
            <a:pathLst>
              <a:path w="4857119" h="7000475">
                <a:moveTo>
                  <a:pt x="0" y="0"/>
                </a:moveTo>
                <a:lnTo>
                  <a:pt x="4784500" y="0"/>
                </a:lnTo>
                <a:cubicBezTo>
                  <a:pt x="4781780" y="9522"/>
                  <a:pt x="4789857" y="8247"/>
                  <a:pt x="4792152" y="12753"/>
                </a:cubicBezTo>
                <a:cubicBezTo>
                  <a:pt x="4791727" y="19129"/>
                  <a:pt x="4796148" y="20659"/>
                  <a:pt x="4797253" y="25505"/>
                </a:cubicBezTo>
                <a:lnTo>
                  <a:pt x="4797253" y="35707"/>
                </a:lnTo>
                <a:cubicBezTo>
                  <a:pt x="4797848" y="46505"/>
                  <a:pt x="4793342" y="52201"/>
                  <a:pt x="4792152" y="61213"/>
                </a:cubicBezTo>
                <a:lnTo>
                  <a:pt x="4789602" y="61213"/>
                </a:lnTo>
                <a:cubicBezTo>
                  <a:pt x="4790962" y="70480"/>
                  <a:pt x="4781185" y="83233"/>
                  <a:pt x="4792152" y="86718"/>
                </a:cubicBezTo>
                <a:lnTo>
                  <a:pt x="4792152" y="84168"/>
                </a:lnTo>
                <a:cubicBezTo>
                  <a:pt x="4795893" y="84593"/>
                  <a:pt x="4794533" y="90289"/>
                  <a:pt x="4794703" y="94370"/>
                </a:cubicBezTo>
                <a:lnTo>
                  <a:pt x="4797253" y="94370"/>
                </a:lnTo>
                <a:cubicBezTo>
                  <a:pt x="4794873" y="109418"/>
                  <a:pt x="4802949" y="119110"/>
                  <a:pt x="4797253" y="130078"/>
                </a:cubicBezTo>
                <a:lnTo>
                  <a:pt x="4797253" y="135179"/>
                </a:lnTo>
                <a:cubicBezTo>
                  <a:pt x="4811281" y="172246"/>
                  <a:pt x="4865863" y="171736"/>
                  <a:pt x="4855916" y="219347"/>
                </a:cubicBezTo>
                <a:lnTo>
                  <a:pt x="4855916" y="224448"/>
                </a:lnTo>
                <a:cubicBezTo>
                  <a:pt x="4853790" y="227423"/>
                  <a:pt x="4852515" y="231249"/>
                  <a:pt x="4853365" y="237200"/>
                </a:cubicBezTo>
                <a:cubicBezTo>
                  <a:pt x="4857276" y="245872"/>
                  <a:pt x="4853110" y="254289"/>
                  <a:pt x="4848264" y="265256"/>
                </a:cubicBezTo>
                <a:cubicBezTo>
                  <a:pt x="4849029" y="270272"/>
                  <a:pt x="4844863" y="270272"/>
                  <a:pt x="4843163" y="272908"/>
                </a:cubicBezTo>
                <a:cubicBezTo>
                  <a:pt x="4840272" y="276819"/>
                  <a:pt x="4835851" y="279199"/>
                  <a:pt x="4832961" y="283110"/>
                </a:cubicBezTo>
                <a:cubicBezTo>
                  <a:pt x="4828370" y="282770"/>
                  <a:pt x="4827010" y="285661"/>
                  <a:pt x="4827860" y="290762"/>
                </a:cubicBezTo>
                <a:cubicBezTo>
                  <a:pt x="4828965" y="297223"/>
                  <a:pt x="4816042" y="301984"/>
                  <a:pt x="4812556" y="311166"/>
                </a:cubicBezTo>
                <a:cubicBezTo>
                  <a:pt x="4808731" y="314992"/>
                  <a:pt x="4808476" y="322389"/>
                  <a:pt x="4807455" y="329020"/>
                </a:cubicBezTo>
                <a:cubicBezTo>
                  <a:pt x="4807455" y="334121"/>
                  <a:pt x="4800484" y="332250"/>
                  <a:pt x="4802354" y="339222"/>
                </a:cubicBezTo>
                <a:cubicBezTo>
                  <a:pt x="4801589" y="345173"/>
                  <a:pt x="4790282" y="340752"/>
                  <a:pt x="4792152" y="349424"/>
                </a:cubicBezTo>
                <a:cubicBezTo>
                  <a:pt x="4790622" y="349594"/>
                  <a:pt x="4789176" y="349849"/>
                  <a:pt x="4789602" y="351975"/>
                </a:cubicBezTo>
                <a:cubicBezTo>
                  <a:pt x="4785946" y="361922"/>
                  <a:pt x="4778294" y="367873"/>
                  <a:pt x="4776849" y="380031"/>
                </a:cubicBezTo>
                <a:lnTo>
                  <a:pt x="4779399" y="380031"/>
                </a:lnTo>
                <a:cubicBezTo>
                  <a:pt x="4777189" y="386322"/>
                  <a:pt x="4774383" y="399840"/>
                  <a:pt x="4779399" y="405536"/>
                </a:cubicBezTo>
                <a:cubicBezTo>
                  <a:pt x="4771408" y="416843"/>
                  <a:pt x="4758400" y="428831"/>
                  <a:pt x="4766647" y="448895"/>
                </a:cubicBezTo>
                <a:cubicBezTo>
                  <a:pt x="4761971" y="451871"/>
                  <a:pt x="4764606" y="462158"/>
                  <a:pt x="4761546" y="466749"/>
                </a:cubicBezTo>
                <a:lnTo>
                  <a:pt x="4758995" y="466749"/>
                </a:lnTo>
                <a:cubicBezTo>
                  <a:pt x="4753384" y="472020"/>
                  <a:pt x="4761206" y="474996"/>
                  <a:pt x="4756444" y="479502"/>
                </a:cubicBezTo>
                <a:cubicBezTo>
                  <a:pt x="4756019" y="483072"/>
                  <a:pt x="4749898" y="498971"/>
                  <a:pt x="4758995" y="502457"/>
                </a:cubicBezTo>
                <a:cubicBezTo>
                  <a:pt x="4759250" y="505602"/>
                  <a:pt x="4759760" y="508493"/>
                  <a:pt x="4764096" y="507558"/>
                </a:cubicBezTo>
                <a:cubicBezTo>
                  <a:pt x="4768857" y="507898"/>
                  <a:pt x="4765711" y="516230"/>
                  <a:pt x="4769197" y="517760"/>
                </a:cubicBezTo>
                <a:lnTo>
                  <a:pt x="4771748" y="517760"/>
                </a:lnTo>
                <a:cubicBezTo>
                  <a:pt x="4771918" y="522181"/>
                  <a:pt x="4771153" y="525667"/>
                  <a:pt x="4769197" y="527962"/>
                </a:cubicBezTo>
                <a:lnTo>
                  <a:pt x="4769197" y="538164"/>
                </a:lnTo>
                <a:cubicBezTo>
                  <a:pt x="4755084" y="557973"/>
                  <a:pt x="4783055" y="573617"/>
                  <a:pt x="4789602" y="589175"/>
                </a:cubicBezTo>
                <a:cubicBezTo>
                  <a:pt x="4791217" y="595211"/>
                  <a:pt x="4800739" y="593341"/>
                  <a:pt x="4797253" y="604478"/>
                </a:cubicBezTo>
                <a:cubicBezTo>
                  <a:pt x="4795468" y="607199"/>
                  <a:pt x="4787306" y="616211"/>
                  <a:pt x="4794703" y="619782"/>
                </a:cubicBezTo>
                <a:cubicBezTo>
                  <a:pt x="4795298" y="623437"/>
                  <a:pt x="4798869" y="624118"/>
                  <a:pt x="4799804" y="627433"/>
                </a:cubicBezTo>
                <a:lnTo>
                  <a:pt x="4799804" y="635085"/>
                </a:lnTo>
                <a:cubicBezTo>
                  <a:pt x="4796828" y="638911"/>
                  <a:pt x="4792407" y="641291"/>
                  <a:pt x="4792152" y="647838"/>
                </a:cubicBezTo>
                <a:cubicBezTo>
                  <a:pt x="4792322" y="656424"/>
                  <a:pt x="4786201" y="658890"/>
                  <a:pt x="4781950" y="663141"/>
                </a:cubicBezTo>
                <a:cubicBezTo>
                  <a:pt x="4780930" y="666371"/>
                  <a:pt x="4778634" y="668327"/>
                  <a:pt x="4774298" y="668242"/>
                </a:cubicBezTo>
                <a:cubicBezTo>
                  <a:pt x="4774638" y="674533"/>
                  <a:pt x="4774638" y="680570"/>
                  <a:pt x="4771748" y="683545"/>
                </a:cubicBezTo>
                <a:cubicBezTo>
                  <a:pt x="4771918" y="686776"/>
                  <a:pt x="4774978" y="687116"/>
                  <a:pt x="4774298" y="691197"/>
                </a:cubicBezTo>
                <a:cubicBezTo>
                  <a:pt x="4774298" y="693747"/>
                  <a:pt x="4776339" y="694258"/>
                  <a:pt x="4776849" y="696298"/>
                </a:cubicBezTo>
                <a:lnTo>
                  <a:pt x="4776849" y="703950"/>
                </a:lnTo>
                <a:cubicBezTo>
                  <a:pt x="4772938" y="708880"/>
                  <a:pt x="4781695" y="722824"/>
                  <a:pt x="4787051" y="726905"/>
                </a:cubicBezTo>
                <a:cubicBezTo>
                  <a:pt x="4787986" y="727330"/>
                  <a:pt x="4788751" y="728010"/>
                  <a:pt x="4789346" y="728690"/>
                </a:cubicBezTo>
                <a:cubicBezTo>
                  <a:pt x="4790452" y="730560"/>
                  <a:pt x="4790707" y="733196"/>
                  <a:pt x="4792152" y="734556"/>
                </a:cubicBezTo>
                <a:cubicBezTo>
                  <a:pt x="4802609" y="733791"/>
                  <a:pt x="4793512" y="739912"/>
                  <a:pt x="4794703" y="744758"/>
                </a:cubicBezTo>
                <a:cubicBezTo>
                  <a:pt x="4792152" y="759212"/>
                  <a:pt x="4804395" y="758871"/>
                  <a:pt x="4807455" y="767713"/>
                </a:cubicBezTo>
                <a:cubicBezTo>
                  <a:pt x="4796233" y="767203"/>
                  <a:pt x="4807200" y="776810"/>
                  <a:pt x="4807455" y="780466"/>
                </a:cubicBezTo>
                <a:cubicBezTo>
                  <a:pt x="4806775" y="788288"/>
                  <a:pt x="4801929" y="791943"/>
                  <a:pt x="4799804" y="798320"/>
                </a:cubicBezTo>
                <a:cubicBezTo>
                  <a:pt x="4800484" y="805801"/>
                  <a:pt x="4794022" y="806141"/>
                  <a:pt x="4794703" y="813623"/>
                </a:cubicBezTo>
                <a:lnTo>
                  <a:pt x="4797253" y="813623"/>
                </a:lnTo>
                <a:lnTo>
                  <a:pt x="4797253" y="818724"/>
                </a:lnTo>
                <a:cubicBezTo>
                  <a:pt x="4791557" y="819829"/>
                  <a:pt x="4796233" y="831307"/>
                  <a:pt x="4794703" y="836578"/>
                </a:cubicBezTo>
                <a:cubicBezTo>
                  <a:pt x="4794703" y="839128"/>
                  <a:pt x="4796743" y="839638"/>
                  <a:pt x="4797253" y="841679"/>
                </a:cubicBezTo>
                <a:cubicBezTo>
                  <a:pt x="4799379" y="850861"/>
                  <a:pt x="4791472" y="854006"/>
                  <a:pt x="4797253" y="859533"/>
                </a:cubicBezTo>
                <a:cubicBezTo>
                  <a:pt x="4788326" y="865059"/>
                  <a:pt x="4787306" y="878492"/>
                  <a:pt x="4787051" y="892690"/>
                </a:cubicBezTo>
                <a:lnTo>
                  <a:pt x="4787051" y="895240"/>
                </a:lnTo>
                <a:cubicBezTo>
                  <a:pt x="4785266" y="900937"/>
                  <a:pt x="4779399" y="907993"/>
                  <a:pt x="4784500" y="913094"/>
                </a:cubicBezTo>
                <a:lnTo>
                  <a:pt x="4784500" y="923296"/>
                </a:lnTo>
                <a:cubicBezTo>
                  <a:pt x="4776594" y="921511"/>
                  <a:pt x="4773873" y="937919"/>
                  <a:pt x="4779399" y="941150"/>
                </a:cubicBezTo>
                <a:lnTo>
                  <a:pt x="4779399" y="946251"/>
                </a:lnTo>
                <a:cubicBezTo>
                  <a:pt x="4778039" y="949992"/>
                  <a:pt x="4775659" y="952713"/>
                  <a:pt x="4774298" y="956454"/>
                </a:cubicBezTo>
                <a:cubicBezTo>
                  <a:pt x="4771748" y="959854"/>
                  <a:pt x="4767412" y="961469"/>
                  <a:pt x="4766647" y="966655"/>
                </a:cubicBezTo>
                <a:cubicBezTo>
                  <a:pt x="4765286" y="970396"/>
                  <a:pt x="4762906" y="973117"/>
                  <a:pt x="4761546" y="976858"/>
                </a:cubicBezTo>
                <a:cubicBezTo>
                  <a:pt x="4759420" y="979834"/>
                  <a:pt x="4758145" y="983659"/>
                  <a:pt x="4758995" y="989610"/>
                </a:cubicBezTo>
                <a:cubicBezTo>
                  <a:pt x="4755509" y="1008144"/>
                  <a:pt x="4779654" y="1015371"/>
                  <a:pt x="4766647" y="1027868"/>
                </a:cubicBezTo>
                <a:cubicBezTo>
                  <a:pt x="4768007" y="1031609"/>
                  <a:pt x="4763671" y="1041046"/>
                  <a:pt x="4769197" y="1040621"/>
                </a:cubicBezTo>
                <a:cubicBezTo>
                  <a:pt x="4768517" y="1047338"/>
                  <a:pt x="4770132" y="1051589"/>
                  <a:pt x="4776849" y="1050823"/>
                </a:cubicBezTo>
                <a:cubicBezTo>
                  <a:pt x="4778804" y="1064681"/>
                  <a:pt x="4772768" y="1070548"/>
                  <a:pt x="4774298" y="1083981"/>
                </a:cubicBezTo>
                <a:cubicBezTo>
                  <a:pt x="4772173" y="1090357"/>
                  <a:pt x="4767327" y="1094013"/>
                  <a:pt x="4766647" y="1101834"/>
                </a:cubicBezTo>
                <a:cubicBezTo>
                  <a:pt x="4763671" y="1102259"/>
                  <a:pt x="4763841" y="1105830"/>
                  <a:pt x="4764096" y="1109486"/>
                </a:cubicBezTo>
                <a:cubicBezTo>
                  <a:pt x="4762226" y="1116457"/>
                  <a:pt x="4769197" y="1114587"/>
                  <a:pt x="4769197" y="1119688"/>
                </a:cubicBezTo>
                <a:lnTo>
                  <a:pt x="4769197" y="1129890"/>
                </a:lnTo>
                <a:cubicBezTo>
                  <a:pt x="4765967" y="1130910"/>
                  <a:pt x="4764011" y="1133206"/>
                  <a:pt x="4764096" y="1137542"/>
                </a:cubicBezTo>
                <a:cubicBezTo>
                  <a:pt x="4757380" y="1136777"/>
                  <a:pt x="4757550" y="1142898"/>
                  <a:pt x="4756444" y="1147744"/>
                </a:cubicBezTo>
                <a:cubicBezTo>
                  <a:pt x="4759590" y="1147999"/>
                  <a:pt x="4762481" y="1148509"/>
                  <a:pt x="4761546" y="1152845"/>
                </a:cubicBezTo>
                <a:lnTo>
                  <a:pt x="4761546" y="1160497"/>
                </a:lnTo>
                <a:cubicBezTo>
                  <a:pt x="4763671" y="1167723"/>
                  <a:pt x="4757975" y="1167128"/>
                  <a:pt x="4758995" y="1173250"/>
                </a:cubicBezTo>
                <a:cubicBezTo>
                  <a:pt x="4761291" y="1184897"/>
                  <a:pt x="4754744" y="1187702"/>
                  <a:pt x="4753894" y="1196204"/>
                </a:cubicBezTo>
                <a:cubicBezTo>
                  <a:pt x="4753299" y="1201050"/>
                  <a:pt x="4756785" y="1201816"/>
                  <a:pt x="4756444" y="1206406"/>
                </a:cubicBezTo>
                <a:cubicBezTo>
                  <a:pt x="4756444" y="1208957"/>
                  <a:pt x="4754404" y="1209467"/>
                  <a:pt x="4753894" y="1211508"/>
                </a:cubicBezTo>
                <a:cubicBezTo>
                  <a:pt x="4748963" y="1215843"/>
                  <a:pt x="4748368" y="1224686"/>
                  <a:pt x="4748793" y="1234462"/>
                </a:cubicBezTo>
                <a:cubicBezTo>
                  <a:pt x="4748793" y="1239564"/>
                  <a:pt x="4755764" y="1237693"/>
                  <a:pt x="4753894" y="1244665"/>
                </a:cubicBezTo>
                <a:cubicBezTo>
                  <a:pt x="4760865" y="1252571"/>
                  <a:pt x="4747348" y="1266004"/>
                  <a:pt x="4758995" y="1270170"/>
                </a:cubicBezTo>
                <a:cubicBezTo>
                  <a:pt x="4759165" y="1271700"/>
                  <a:pt x="4759420" y="1273231"/>
                  <a:pt x="4761546" y="1272721"/>
                </a:cubicBezTo>
                <a:cubicBezTo>
                  <a:pt x="4767837" y="1279182"/>
                  <a:pt x="4774043" y="1285729"/>
                  <a:pt x="4779399" y="1293125"/>
                </a:cubicBezTo>
                <a:cubicBezTo>
                  <a:pt x="4780250" y="1298991"/>
                  <a:pt x="4778974" y="1302902"/>
                  <a:pt x="4776849" y="1305878"/>
                </a:cubicBezTo>
                <a:cubicBezTo>
                  <a:pt x="4776849" y="1312679"/>
                  <a:pt x="4775914" y="1320416"/>
                  <a:pt x="4779399" y="1323731"/>
                </a:cubicBezTo>
                <a:cubicBezTo>
                  <a:pt x="4783650" y="1327982"/>
                  <a:pt x="4781440" y="1338695"/>
                  <a:pt x="4792152" y="1336484"/>
                </a:cubicBezTo>
                <a:cubicBezTo>
                  <a:pt x="4792322" y="1338014"/>
                  <a:pt x="4792577" y="1339545"/>
                  <a:pt x="4794703" y="1339035"/>
                </a:cubicBezTo>
                <a:cubicBezTo>
                  <a:pt x="4796233" y="1339205"/>
                  <a:pt x="4797763" y="1339460"/>
                  <a:pt x="4797253" y="1341585"/>
                </a:cubicBezTo>
                <a:cubicBezTo>
                  <a:pt x="4795893" y="1363010"/>
                  <a:pt x="4800144" y="1374062"/>
                  <a:pt x="4792152" y="1395147"/>
                </a:cubicBezTo>
                <a:cubicBezTo>
                  <a:pt x="4784330" y="1398548"/>
                  <a:pt x="4796913" y="1406454"/>
                  <a:pt x="4789602" y="1410450"/>
                </a:cubicBezTo>
                <a:cubicBezTo>
                  <a:pt x="4785521" y="1422438"/>
                  <a:pt x="4788496" y="1428899"/>
                  <a:pt x="4784500" y="1441057"/>
                </a:cubicBezTo>
                <a:cubicBezTo>
                  <a:pt x="4781015" y="1449728"/>
                  <a:pt x="4766647" y="1451514"/>
                  <a:pt x="4774298" y="1464011"/>
                </a:cubicBezTo>
                <a:lnTo>
                  <a:pt x="4774298" y="1466562"/>
                </a:lnTo>
                <a:cubicBezTo>
                  <a:pt x="4770132" y="1472598"/>
                  <a:pt x="4769367" y="1482035"/>
                  <a:pt x="4766647" y="1489517"/>
                </a:cubicBezTo>
                <a:cubicBezTo>
                  <a:pt x="4763671" y="1495893"/>
                  <a:pt x="4757720" y="1499294"/>
                  <a:pt x="4758995" y="1509921"/>
                </a:cubicBezTo>
                <a:cubicBezTo>
                  <a:pt x="4754319" y="1512897"/>
                  <a:pt x="4756955" y="1523184"/>
                  <a:pt x="4753894" y="1527775"/>
                </a:cubicBezTo>
                <a:cubicBezTo>
                  <a:pt x="4762566" y="1525905"/>
                  <a:pt x="4758145" y="1537212"/>
                  <a:pt x="4764096" y="1537977"/>
                </a:cubicBezTo>
                <a:lnTo>
                  <a:pt x="4764096" y="1543078"/>
                </a:lnTo>
                <a:cubicBezTo>
                  <a:pt x="4765626" y="1549200"/>
                  <a:pt x="4760865" y="1561612"/>
                  <a:pt x="4766647" y="1563482"/>
                </a:cubicBezTo>
                <a:cubicBezTo>
                  <a:pt x="4767667" y="1567138"/>
                  <a:pt x="4769707" y="1567819"/>
                  <a:pt x="4766647" y="1571134"/>
                </a:cubicBezTo>
                <a:lnTo>
                  <a:pt x="4766647" y="1573685"/>
                </a:lnTo>
                <a:cubicBezTo>
                  <a:pt x="4761546" y="1577086"/>
                  <a:pt x="4760950" y="1584992"/>
                  <a:pt x="4758995" y="1591538"/>
                </a:cubicBezTo>
                <a:cubicBezTo>
                  <a:pt x="4756104" y="1592048"/>
                  <a:pt x="4754999" y="1594344"/>
                  <a:pt x="4753894" y="1596640"/>
                </a:cubicBezTo>
                <a:cubicBezTo>
                  <a:pt x="4751939" y="1597235"/>
                  <a:pt x="4750918" y="1598765"/>
                  <a:pt x="4751343" y="1601741"/>
                </a:cubicBezTo>
                <a:cubicBezTo>
                  <a:pt x="4745562" y="1613558"/>
                  <a:pt x="4754574" y="1630137"/>
                  <a:pt x="4751343" y="1647651"/>
                </a:cubicBezTo>
                <a:cubicBezTo>
                  <a:pt x="4746752" y="1647310"/>
                  <a:pt x="4745392" y="1650201"/>
                  <a:pt x="4746242" y="1655302"/>
                </a:cubicBezTo>
                <a:cubicBezTo>
                  <a:pt x="4743267" y="1656577"/>
                  <a:pt x="4740461" y="1658023"/>
                  <a:pt x="4738591" y="1660403"/>
                </a:cubicBezTo>
                <a:lnTo>
                  <a:pt x="4738591" y="1662954"/>
                </a:lnTo>
                <a:cubicBezTo>
                  <a:pt x="4735020" y="1677237"/>
                  <a:pt x="4731364" y="1688289"/>
                  <a:pt x="4736040" y="1703762"/>
                </a:cubicBezTo>
                <a:lnTo>
                  <a:pt x="4736040" y="1716515"/>
                </a:lnTo>
                <a:cubicBezTo>
                  <a:pt x="4737655" y="1728248"/>
                  <a:pt x="4730344" y="1731223"/>
                  <a:pt x="4730939" y="1742020"/>
                </a:cubicBezTo>
                <a:cubicBezTo>
                  <a:pt x="4728304" y="1745336"/>
                  <a:pt x="4728474" y="1751457"/>
                  <a:pt x="4725838" y="1754773"/>
                </a:cubicBezTo>
                <a:cubicBezTo>
                  <a:pt x="4728474" y="1758174"/>
                  <a:pt x="4725923" y="1771862"/>
                  <a:pt x="4723287" y="1777728"/>
                </a:cubicBezTo>
                <a:cubicBezTo>
                  <a:pt x="4718356" y="1787250"/>
                  <a:pt x="4715211" y="1798558"/>
                  <a:pt x="4713085" y="1810885"/>
                </a:cubicBezTo>
                <a:cubicBezTo>
                  <a:pt x="4709685" y="1845997"/>
                  <a:pt x="4699822" y="1867932"/>
                  <a:pt x="4733490" y="1887402"/>
                </a:cubicBezTo>
                <a:lnTo>
                  <a:pt x="4733490" y="1889952"/>
                </a:lnTo>
                <a:cubicBezTo>
                  <a:pt x="4738846" y="1903045"/>
                  <a:pt x="4733660" y="1919198"/>
                  <a:pt x="4736040" y="1940963"/>
                </a:cubicBezTo>
                <a:cubicBezTo>
                  <a:pt x="4736635" y="1945809"/>
                  <a:pt x="4733150" y="1946574"/>
                  <a:pt x="4733490" y="1951165"/>
                </a:cubicBezTo>
                <a:cubicBezTo>
                  <a:pt x="4731959" y="1951335"/>
                  <a:pt x="4730514" y="1951590"/>
                  <a:pt x="4730939" y="1953716"/>
                </a:cubicBezTo>
                <a:lnTo>
                  <a:pt x="4728389" y="1953716"/>
                </a:lnTo>
                <a:cubicBezTo>
                  <a:pt x="4733320" y="1962897"/>
                  <a:pt x="4727368" y="1963068"/>
                  <a:pt x="4725838" y="1971569"/>
                </a:cubicBezTo>
                <a:cubicBezTo>
                  <a:pt x="4729239" y="1973270"/>
                  <a:pt x="4730599" y="1977011"/>
                  <a:pt x="4730939" y="1981772"/>
                </a:cubicBezTo>
                <a:cubicBezTo>
                  <a:pt x="4718186" y="1988148"/>
                  <a:pt x="4738846" y="2004896"/>
                  <a:pt x="4728389" y="2017479"/>
                </a:cubicBezTo>
                <a:cubicBezTo>
                  <a:pt x="4726433" y="2018075"/>
                  <a:pt x="4725413" y="2019605"/>
                  <a:pt x="4725838" y="2022580"/>
                </a:cubicBezTo>
                <a:lnTo>
                  <a:pt x="4720737" y="2022580"/>
                </a:lnTo>
                <a:cubicBezTo>
                  <a:pt x="4717506" y="2027086"/>
                  <a:pt x="4715806" y="2046385"/>
                  <a:pt x="4720737" y="2050636"/>
                </a:cubicBezTo>
                <a:cubicBezTo>
                  <a:pt x="4721332" y="2048681"/>
                  <a:pt x="4720822" y="2045535"/>
                  <a:pt x="4723287" y="2045535"/>
                </a:cubicBezTo>
                <a:cubicBezTo>
                  <a:pt x="4723117" y="2049956"/>
                  <a:pt x="4723883" y="2053442"/>
                  <a:pt x="4725838" y="2055737"/>
                </a:cubicBezTo>
                <a:cubicBezTo>
                  <a:pt x="4720397" y="2057353"/>
                  <a:pt x="4723457" y="2071466"/>
                  <a:pt x="4725838" y="2073591"/>
                </a:cubicBezTo>
                <a:cubicBezTo>
                  <a:pt x="4725838" y="2076142"/>
                  <a:pt x="4727878" y="2076652"/>
                  <a:pt x="4728389" y="2078692"/>
                </a:cubicBezTo>
                <a:cubicBezTo>
                  <a:pt x="4728389" y="2081243"/>
                  <a:pt x="4726348" y="2081753"/>
                  <a:pt x="4725838" y="2083793"/>
                </a:cubicBezTo>
                <a:cubicBezTo>
                  <a:pt x="4713595" y="2086599"/>
                  <a:pt x="4718866" y="2104538"/>
                  <a:pt x="4725838" y="2109299"/>
                </a:cubicBezTo>
                <a:cubicBezTo>
                  <a:pt x="4726688" y="2118651"/>
                  <a:pt x="4728729" y="2126812"/>
                  <a:pt x="4733490" y="2132254"/>
                </a:cubicBezTo>
                <a:cubicBezTo>
                  <a:pt x="4728048" y="2138800"/>
                  <a:pt x="4735870" y="2146707"/>
                  <a:pt x="4730939" y="2150107"/>
                </a:cubicBezTo>
                <a:cubicBezTo>
                  <a:pt x="4727198" y="2150617"/>
                  <a:pt x="4728644" y="2156229"/>
                  <a:pt x="4728389" y="2160310"/>
                </a:cubicBezTo>
                <a:lnTo>
                  <a:pt x="4723287" y="2160310"/>
                </a:lnTo>
                <a:cubicBezTo>
                  <a:pt x="4720907" y="2168982"/>
                  <a:pt x="4709344" y="2170171"/>
                  <a:pt x="4715636" y="2180714"/>
                </a:cubicBezTo>
                <a:cubicBezTo>
                  <a:pt x="4712490" y="2180969"/>
                  <a:pt x="4709600" y="2181479"/>
                  <a:pt x="4710535" y="2185815"/>
                </a:cubicBezTo>
                <a:cubicBezTo>
                  <a:pt x="4712065" y="2185985"/>
                  <a:pt x="4713510" y="2186155"/>
                  <a:pt x="4713085" y="2188365"/>
                </a:cubicBezTo>
                <a:cubicBezTo>
                  <a:pt x="4711470" y="2200353"/>
                  <a:pt x="4697612" y="2200098"/>
                  <a:pt x="4695231" y="2211320"/>
                </a:cubicBezTo>
                <a:cubicBezTo>
                  <a:pt x="4697697" y="2213956"/>
                  <a:pt x="4700248" y="2216506"/>
                  <a:pt x="4702883" y="2218972"/>
                </a:cubicBezTo>
                <a:cubicBezTo>
                  <a:pt x="4705944" y="2223563"/>
                  <a:pt x="4703308" y="2233765"/>
                  <a:pt x="4707984" y="2236826"/>
                </a:cubicBezTo>
                <a:cubicBezTo>
                  <a:pt x="4713255" y="2237506"/>
                  <a:pt x="4708664" y="2248048"/>
                  <a:pt x="4713085" y="2249579"/>
                </a:cubicBezTo>
                <a:cubicBezTo>
                  <a:pt x="4714616" y="2254850"/>
                  <a:pt x="4709940" y="2266327"/>
                  <a:pt x="4715636" y="2267432"/>
                </a:cubicBezTo>
                <a:lnTo>
                  <a:pt x="4715636" y="2272534"/>
                </a:lnTo>
                <a:cubicBezTo>
                  <a:pt x="4715466" y="2274064"/>
                  <a:pt x="4715211" y="2275594"/>
                  <a:pt x="4713085" y="2275084"/>
                </a:cubicBezTo>
                <a:lnTo>
                  <a:pt x="4713085" y="2280185"/>
                </a:lnTo>
                <a:cubicBezTo>
                  <a:pt x="4709429" y="2280780"/>
                  <a:pt x="4708749" y="2284351"/>
                  <a:pt x="4705434" y="2285286"/>
                </a:cubicBezTo>
                <a:cubicBezTo>
                  <a:pt x="4697697" y="2292428"/>
                  <a:pt x="4707049" y="2303905"/>
                  <a:pt x="4713085" y="2305690"/>
                </a:cubicBezTo>
                <a:cubicBezTo>
                  <a:pt x="4712320" y="2310707"/>
                  <a:pt x="4716571" y="2310707"/>
                  <a:pt x="4718186" y="2313342"/>
                </a:cubicBezTo>
                <a:cubicBezTo>
                  <a:pt x="4718356" y="2314872"/>
                  <a:pt x="4718526" y="2316403"/>
                  <a:pt x="4720737" y="2315893"/>
                </a:cubicBezTo>
                <a:cubicBezTo>
                  <a:pt x="4722947" y="2319633"/>
                  <a:pt x="4724563" y="2323969"/>
                  <a:pt x="4730939" y="2323544"/>
                </a:cubicBezTo>
                <a:cubicBezTo>
                  <a:pt x="4731364" y="2327370"/>
                  <a:pt x="4730004" y="2332981"/>
                  <a:pt x="4733490" y="2333747"/>
                </a:cubicBezTo>
                <a:cubicBezTo>
                  <a:pt x="4740546" y="2336892"/>
                  <a:pt x="4737400" y="2341143"/>
                  <a:pt x="4736040" y="2346499"/>
                </a:cubicBezTo>
                <a:cubicBezTo>
                  <a:pt x="4732469" y="2361972"/>
                  <a:pt x="4721502" y="2379656"/>
                  <a:pt x="4725838" y="2394959"/>
                </a:cubicBezTo>
                <a:cubicBezTo>
                  <a:pt x="4720737" y="2397765"/>
                  <a:pt x="4728984" y="2408648"/>
                  <a:pt x="4725838" y="2417914"/>
                </a:cubicBezTo>
                <a:cubicBezTo>
                  <a:pt x="4730089" y="2424036"/>
                  <a:pt x="4732724" y="2429987"/>
                  <a:pt x="4741141" y="2425566"/>
                </a:cubicBezTo>
                <a:cubicBezTo>
                  <a:pt x="4740801" y="2428542"/>
                  <a:pt x="4736635" y="2431347"/>
                  <a:pt x="4741141" y="2433217"/>
                </a:cubicBezTo>
                <a:cubicBezTo>
                  <a:pt x="4742672" y="2438489"/>
                  <a:pt x="4736975" y="2450901"/>
                  <a:pt x="4746242" y="2448521"/>
                </a:cubicBezTo>
                <a:lnTo>
                  <a:pt x="4746242" y="2451072"/>
                </a:lnTo>
                <a:cubicBezTo>
                  <a:pt x="4744967" y="2459063"/>
                  <a:pt x="4751768" y="2461019"/>
                  <a:pt x="4746242" y="2466375"/>
                </a:cubicBezTo>
                <a:cubicBezTo>
                  <a:pt x="4746412" y="2470796"/>
                  <a:pt x="4745647" y="2474281"/>
                  <a:pt x="4743692" y="2476577"/>
                </a:cubicBezTo>
                <a:cubicBezTo>
                  <a:pt x="4740716" y="2477002"/>
                  <a:pt x="4740886" y="2480573"/>
                  <a:pt x="4741141" y="2484228"/>
                </a:cubicBezTo>
                <a:cubicBezTo>
                  <a:pt x="4737826" y="2484228"/>
                  <a:pt x="4737911" y="2491285"/>
                  <a:pt x="4741141" y="2491880"/>
                </a:cubicBezTo>
                <a:cubicBezTo>
                  <a:pt x="4740886" y="2494771"/>
                  <a:pt x="4744882" y="2495876"/>
                  <a:pt x="4741141" y="2496981"/>
                </a:cubicBezTo>
                <a:cubicBezTo>
                  <a:pt x="4726008" y="2499107"/>
                  <a:pt x="4730344" y="2528948"/>
                  <a:pt x="4738591" y="2535239"/>
                </a:cubicBezTo>
                <a:cubicBezTo>
                  <a:pt x="4737230" y="2544251"/>
                  <a:pt x="4742672" y="2546377"/>
                  <a:pt x="4746242" y="2550543"/>
                </a:cubicBezTo>
                <a:cubicBezTo>
                  <a:pt x="4745392" y="2556494"/>
                  <a:pt x="4746667" y="2560320"/>
                  <a:pt x="4748793" y="2563296"/>
                </a:cubicBezTo>
                <a:cubicBezTo>
                  <a:pt x="4750153" y="2569077"/>
                  <a:pt x="4742331" y="2576218"/>
                  <a:pt x="4746242" y="2581149"/>
                </a:cubicBezTo>
                <a:cubicBezTo>
                  <a:pt x="4746837" y="2583104"/>
                  <a:pt x="4746327" y="2586250"/>
                  <a:pt x="4748793" y="2586250"/>
                </a:cubicBezTo>
                <a:cubicBezTo>
                  <a:pt x="4756189" y="2588461"/>
                  <a:pt x="4751683" y="2590076"/>
                  <a:pt x="4751343" y="2596452"/>
                </a:cubicBezTo>
                <a:cubicBezTo>
                  <a:pt x="4759505" y="2594242"/>
                  <a:pt x="4756615" y="2603084"/>
                  <a:pt x="4761546" y="2604104"/>
                </a:cubicBezTo>
                <a:cubicBezTo>
                  <a:pt x="4760950" y="2608950"/>
                  <a:pt x="4764436" y="2609715"/>
                  <a:pt x="4764096" y="2614306"/>
                </a:cubicBezTo>
                <a:cubicBezTo>
                  <a:pt x="4758230" y="2618642"/>
                  <a:pt x="4758060" y="2628675"/>
                  <a:pt x="4756444" y="2637261"/>
                </a:cubicBezTo>
                <a:cubicBezTo>
                  <a:pt x="4747773" y="2639982"/>
                  <a:pt x="4763501" y="2638026"/>
                  <a:pt x="4758995" y="2644913"/>
                </a:cubicBezTo>
                <a:cubicBezTo>
                  <a:pt x="4753384" y="2646528"/>
                  <a:pt x="4750918" y="2637686"/>
                  <a:pt x="4751343" y="2647463"/>
                </a:cubicBezTo>
                <a:cubicBezTo>
                  <a:pt x="4747603" y="2647973"/>
                  <a:pt x="4748963" y="2653585"/>
                  <a:pt x="4748793" y="2657665"/>
                </a:cubicBezTo>
                <a:lnTo>
                  <a:pt x="4756444" y="2657665"/>
                </a:lnTo>
                <a:cubicBezTo>
                  <a:pt x="4756530" y="2661151"/>
                  <a:pt x="4755254" y="2663277"/>
                  <a:pt x="4753894" y="2665317"/>
                </a:cubicBezTo>
                <a:cubicBezTo>
                  <a:pt x="4760695" y="2667018"/>
                  <a:pt x="4761546" y="2674669"/>
                  <a:pt x="4766647" y="2678070"/>
                </a:cubicBezTo>
                <a:cubicBezTo>
                  <a:pt x="4761376" y="2687252"/>
                  <a:pt x="4760610" y="2705786"/>
                  <a:pt x="4761546" y="2716328"/>
                </a:cubicBezTo>
                <a:cubicBezTo>
                  <a:pt x="4760950" y="2719984"/>
                  <a:pt x="4757380" y="2720664"/>
                  <a:pt x="4756444" y="2723979"/>
                </a:cubicBezTo>
                <a:cubicBezTo>
                  <a:pt x="4764776" y="2725850"/>
                  <a:pt x="4762566" y="2738263"/>
                  <a:pt x="4766647" y="2744384"/>
                </a:cubicBezTo>
                <a:cubicBezTo>
                  <a:pt x="4767242" y="2746339"/>
                  <a:pt x="4768772" y="2747359"/>
                  <a:pt x="4771748" y="2746934"/>
                </a:cubicBezTo>
                <a:cubicBezTo>
                  <a:pt x="4769537" y="2755096"/>
                  <a:pt x="4773958" y="2756626"/>
                  <a:pt x="4776849" y="2759687"/>
                </a:cubicBezTo>
                <a:lnTo>
                  <a:pt x="4776849" y="2762238"/>
                </a:lnTo>
                <a:cubicBezTo>
                  <a:pt x="4774723" y="2774565"/>
                  <a:pt x="4764861" y="2779156"/>
                  <a:pt x="4761546" y="2790294"/>
                </a:cubicBezTo>
                <a:cubicBezTo>
                  <a:pt x="4763501" y="2800241"/>
                  <a:pt x="4765967" y="2809678"/>
                  <a:pt x="4771748" y="2815799"/>
                </a:cubicBezTo>
                <a:cubicBezTo>
                  <a:pt x="4772173" y="2818775"/>
                  <a:pt x="4771323" y="2823026"/>
                  <a:pt x="4774298" y="2823451"/>
                </a:cubicBezTo>
                <a:cubicBezTo>
                  <a:pt x="4771408" y="2842495"/>
                  <a:pt x="4785266" y="2844791"/>
                  <a:pt x="4787051" y="2859159"/>
                </a:cubicBezTo>
                <a:cubicBezTo>
                  <a:pt x="4790027" y="2870296"/>
                  <a:pt x="4786371" y="2872251"/>
                  <a:pt x="4789602" y="2882113"/>
                </a:cubicBezTo>
                <a:cubicBezTo>
                  <a:pt x="4786116" y="2892230"/>
                  <a:pt x="4776169" y="2895886"/>
                  <a:pt x="4771748" y="2905068"/>
                </a:cubicBezTo>
                <a:lnTo>
                  <a:pt x="4771748" y="2910169"/>
                </a:lnTo>
                <a:cubicBezTo>
                  <a:pt x="4766902" y="2909574"/>
                  <a:pt x="4766137" y="2913060"/>
                  <a:pt x="4761546" y="2912720"/>
                </a:cubicBezTo>
                <a:cubicBezTo>
                  <a:pt x="4760950" y="2917566"/>
                  <a:pt x="4764436" y="2918331"/>
                  <a:pt x="4764096" y="2922922"/>
                </a:cubicBezTo>
                <a:cubicBezTo>
                  <a:pt x="4760865" y="2923942"/>
                  <a:pt x="4758910" y="2926238"/>
                  <a:pt x="4758995" y="2930574"/>
                </a:cubicBezTo>
                <a:cubicBezTo>
                  <a:pt x="4760865" y="2938395"/>
                  <a:pt x="4752024" y="2935505"/>
                  <a:pt x="4753894" y="2943326"/>
                </a:cubicBezTo>
                <a:cubicBezTo>
                  <a:pt x="4753894" y="2945877"/>
                  <a:pt x="4755934" y="2946387"/>
                  <a:pt x="4756444" y="2948428"/>
                </a:cubicBezTo>
                <a:cubicBezTo>
                  <a:pt x="4760865" y="2957099"/>
                  <a:pt x="4758230" y="2967131"/>
                  <a:pt x="4756444" y="2976483"/>
                </a:cubicBezTo>
                <a:cubicBezTo>
                  <a:pt x="4758400" y="2977079"/>
                  <a:pt x="4761546" y="2976569"/>
                  <a:pt x="4761546" y="2979034"/>
                </a:cubicBezTo>
                <a:lnTo>
                  <a:pt x="4761546" y="2981585"/>
                </a:lnTo>
                <a:cubicBezTo>
                  <a:pt x="4755934" y="2981924"/>
                  <a:pt x="4756104" y="2988046"/>
                  <a:pt x="4756444" y="2994337"/>
                </a:cubicBezTo>
                <a:cubicBezTo>
                  <a:pt x="4755424" y="2997993"/>
                  <a:pt x="4753384" y="2998673"/>
                  <a:pt x="4756444" y="3001989"/>
                </a:cubicBezTo>
                <a:cubicBezTo>
                  <a:pt x="4754319" y="3004965"/>
                  <a:pt x="4753044" y="3008790"/>
                  <a:pt x="4753894" y="3014742"/>
                </a:cubicBezTo>
                <a:cubicBezTo>
                  <a:pt x="4752364" y="3014912"/>
                  <a:pt x="4750918" y="3015167"/>
                  <a:pt x="4751343" y="3017292"/>
                </a:cubicBezTo>
                <a:cubicBezTo>
                  <a:pt x="4752704" y="3027494"/>
                  <a:pt x="4752704" y="3024944"/>
                  <a:pt x="4751343" y="3035146"/>
                </a:cubicBezTo>
                <a:lnTo>
                  <a:pt x="4751343" y="3037697"/>
                </a:lnTo>
                <a:cubicBezTo>
                  <a:pt x="4751428" y="3049769"/>
                  <a:pt x="4742076" y="3062777"/>
                  <a:pt x="4746242" y="3070854"/>
                </a:cubicBezTo>
                <a:cubicBezTo>
                  <a:pt x="4745647" y="3072809"/>
                  <a:pt x="4746157" y="3075955"/>
                  <a:pt x="4743692" y="3075955"/>
                </a:cubicBezTo>
                <a:cubicBezTo>
                  <a:pt x="4741481" y="3085817"/>
                  <a:pt x="4749898" y="3085051"/>
                  <a:pt x="4751343" y="3091258"/>
                </a:cubicBezTo>
                <a:cubicBezTo>
                  <a:pt x="4751513" y="3094489"/>
                  <a:pt x="4754574" y="3094828"/>
                  <a:pt x="4753894" y="3098909"/>
                </a:cubicBezTo>
                <a:cubicBezTo>
                  <a:pt x="4753894" y="3101460"/>
                  <a:pt x="4751854" y="3101970"/>
                  <a:pt x="4751343" y="3104011"/>
                </a:cubicBezTo>
                <a:cubicBezTo>
                  <a:pt x="4752109" y="3109027"/>
                  <a:pt x="4747858" y="3109027"/>
                  <a:pt x="4746242" y="3111662"/>
                </a:cubicBezTo>
                <a:cubicBezTo>
                  <a:pt x="4739356" y="3114638"/>
                  <a:pt x="4746242" y="3124925"/>
                  <a:pt x="4746242" y="3129516"/>
                </a:cubicBezTo>
                <a:cubicBezTo>
                  <a:pt x="4746412" y="3134277"/>
                  <a:pt x="4744287" y="3134957"/>
                  <a:pt x="4741141" y="3132066"/>
                </a:cubicBezTo>
                <a:cubicBezTo>
                  <a:pt x="4743267" y="3139293"/>
                  <a:pt x="4737570" y="3138698"/>
                  <a:pt x="4738591" y="3144819"/>
                </a:cubicBezTo>
                <a:cubicBezTo>
                  <a:pt x="4742246" y="3145414"/>
                  <a:pt x="4742927" y="3148985"/>
                  <a:pt x="4746242" y="3149920"/>
                </a:cubicBezTo>
                <a:cubicBezTo>
                  <a:pt x="4745052" y="3162333"/>
                  <a:pt x="4735105" y="3165989"/>
                  <a:pt x="4733490" y="3177976"/>
                </a:cubicBezTo>
                <a:lnTo>
                  <a:pt x="4738591" y="3177976"/>
                </a:lnTo>
                <a:cubicBezTo>
                  <a:pt x="4738761" y="3182397"/>
                  <a:pt x="4737996" y="3185883"/>
                  <a:pt x="4736040" y="3188178"/>
                </a:cubicBezTo>
                <a:cubicBezTo>
                  <a:pt x="4742331" y="3187753"/>
                  <a:pt x="4746667" y="3189454"/>
                  <a:pt x="4748793" y="3193280"/>
                </a:cubicBezTo>
                <a:cubicBezTo>
                  <a:pt x="4749558" y="3197700"/>
                  <a:pt x="4740631" y="3206967"/>
                  <a:pt x="4751343" y="3206032"/>
                </a:cubicBezTo>
                <a:lnTo>
                  <a:pt x="4753894" y="3206032"/>
                </a:lnTo>
                <a:lnTo>
                  <a:pt x="4753894" y="3208583"/>
                </a:lnTo>
                <a:cubicBezTo>
                  <a:pt x="4753894" y="3213684"/>
                  <a:pt x="4746922" y="3211813"/>
                  <a:pt x="4748793" y="3218785"/>
                </a:cubicBezTo>
                <a:cubicBezTo>
                  <a:pt x="4744117" y="3219125"/>
                  <a:pt x="4747263" y="3227457"/>
                  <a:pt x="4743692" y="3228987"/>
                </a:cubicBezTo>
                <a:cubicBezTo>
                  <a:pt x="4739696" y="3238934"/>
                  <a:pt x="4750323" y="3234258"/>
                  <a:pt x="4751343" y="3239189"/>
                </a:cubicBezTo>
                <a:cubicBezTo>
                  <a:pt x="4751428" y="3242675"/>
                  <a:pt x="4750153" y="3244801"/>
                  <a:pt x="4748793" y="3246841"/>
                </a:cubicBezTo>
                <a:cubicBezTo>
                  <a:pt x="4753639" y="3246246"/>
                  <a:pt x="4754404" y="3249731"/>
                  <a:pt x="4758995" y="3249392"/>
                </a:cubicBezTo>
                <a:cubicBezTo>
                  <a:pt x="4759080" y="3257808"/>
                  <a:pt x="4769792" y="3255598"/>
                  <a:pt x="4771748" y="3262144"/>
                </a:cubicBezTo>
                <a:cubicBezTo>
                  <a:pt x="4772343" y="3264100"/>
                  <a:pt x="4773873" y="3265120"/>
                  <a:pt x="4776849" y="3264695"/>
                </a:cubicBezTo>
                <a:cubicBezTo>
                  <a:pt x="4777529" y="3271581"/>
                  <a:pt x="4780080" y="3276682"/>
                  <a:pt x="4784500" y="3279998"/>
                </a:cubicBezTo>
                <a:cubicBezTo>
                  <a:pt x="4781525" y="3283739"/>
                  <a:pt x="4781525" y="3286459"/>
                  <a:pt x="4784500" y="3290200"/>
                </a:cubicBezTo>
                <a:cubicBezTo>
                  <a:pt x="4786626" y="3311880"/>
                  <a:pt x="4797678" y="3324633"/>
                  <a:pt x="4799804" y="3346312"/>
                </a:cubicBezTo>
                <a:lnTo>
                  <a:pt x="4799804" y="3353964"/>
                </a:lnTo>
                <a:cubicBezTo>
                  <a:pt x="4791982" y="3356429"/>
                  <a:pt x="4800909" y="3362551"/>
                  <a:pt x="4802354" y="3364166"/>
                </a:cubicBezTo>
                <a:cubicBezTo>
                  <a:pt x="4803374" y="3370287"/>
                  <a:pt x="4797678" y="3369692"/>
                  <a:pt x="4799804" y="3376919"/>
                </a:cubicBezTo>
                <a:cubicBezTo>
                  <a:pt x="4797083" y="3383550"/>
                  <a:pt x="4788751" y="3384570"/>
                  <a:pt x="4787051" y="3392222"/>
                </a:cubicBezTo>
                <a:lnTo>
                  <a:pt x="4787051" y="3394773"/>
                </a:lnTo>
                <a:cubicBezTo>
                  <a:pt x="4781100" y="3398598"/>
                  <a:pt x="4783140" y="3400979"/>
                  <a:pt x="4784500" y="3407525"/>
                </a:cubicBezTo>
                <a:lnTo>
                  <a:pt x="4784500" y="3412626"/>
                </a:lnTo>
                <a:cubicBezTo>
                  <a:pt x="4784756" y="3415517"/>
                  <a:pt x="4780760" y="3416622"/>
                  <a:pt x="4784500" y="3417727"/>
                </a:cubicBezTo>
                <a:lnTo>
                  <a:pt x="4784500" y="3427930"/>
                </a:lnTo>
                <a:cubicBezTo>
                  <a:pt x="4781610" y="3438472"/>
                  <a:pt x="4789857" y="3437877"/>
                  <a:pt x="4789602" y="3445783"/>
                </a:cubicBezTo>
                <a:cubicBezTo>
                  <a:pt x="4787646" y="3446378"/>
                  <a:pt x="4784500" y="3445868"/>
                  <a:pt x="4784500" y="3448334"/>
                </a:cubicBezTo>
                <a:cubicBezTo>
                  <a:pt x="4788496" y="3449014"/>
                  <a:pt x="4786286" y="3453945"/>
                  <a:pt x="4784500" y="3455985"/>
                </a:cubicBezTo>
                <a:lnTo>
                  <a:pt x="4787051" y="3455985"/>
                </a:lnTo>
                <a:cubicBezTo>
                  <a:pt x="4794873" y="3467038"/>
                  <a:pt x="4780335" y="3479195"/>
                  <a:pt x="4784500" y="3491693"/>
                </a:cubicBezTo>
                <a:cubicBezTo>
                  <a:pt x="4781100" y="3493393"/>
                  <a:pt x="4779739" y="3497134"/>
                  <a:pt x="4779399" y="3501895"/>
                </a:cubicBezTo>
                <a:cubicBezTo>
                  <a:pt x="4779484" y="3505381"/>
                  <a:pt x="4778209" y="3507506"/>
                  <a:pt x="4776849" y="3509547"/>
                </a:cubicBezTo>
                <a:cubicBezTo>
                  <a:pt x="4773873" y="3513373"/>
                  <a:pt x="4774638" y="3520939"/>
                  <a:pt x="4766647" y="3519749"/>
                </a:cubicBezTo>
                <a:lnTo>
                  <a:pt x="4766647" y="3524850"/>
                </a:lnTo>
                <a:cubicBezTo>
                  <a:pt x="4762056" y="3531312"/>
                  <a:pt x="4754064" y="3534372"/>
                  <a:pt x="4756444" y="3547805"/>
                </a:cubicBezTo>
                <a:cubicBezTo>
                  <a:pt x="4754319" y="3550781"/>
                  <a:pt x="4753044" y="3554607"/>
                  <a:pt x="4753894" y="3560558"/>
                </a:cubicBezTo>
                <a:lnTo>
                  <a:pt x="4753894" y="3563108"/>
                </a:lnTo>
                <a:cubicBezTo>
                  <a:pt x="4763586" y="3559367"/>
                  <a:pt x="4754404" y="3574501"/>
                  <a:pt x="4764096" y="3570760"/>
                </a:cubicBezTo>
                <a:cubicBezTo>
                  <a:pt x="4770898" y="3585723"/>
                  <a:pt x="4762311" y="3611824"/>
                  <a:pt x="4761546" y="3619220"/>
                </a:cubicBezTo>
                <a:cubicBezTo>
                  <a:pt x="4757550" y="3623641"/>
                  <a:pt x="4758145" y="3632823"/>
                  <a:pt x="4756444" y="3639625"/>
                </a:cubicBezTo>
                <a:cubicBezTo>
                  <a:pt x="4756444" y="3643025"/>
                  <a:pt x="4760950" y="3641920"/>
                  <a:pt x="4761546" y="3644726"/>
                </a:cubicBezTo>
                <a:cubicBezTo>
                  <a:pt x="4759590" y="3645321"/>
                  <a:pt x="4758570" y="3646851"/>
                  <a:pt x="4758995" y="3649827"/>
                </a:cubicBezTo>
                <a:cubicBezTo>
                  <a:pt x="4754489" y="3652122"/>
                  <a:pt x="4754319" y="3658754"/>
                  <a:pt x="4751343" y="3662580"/>
                </a:cubicBezTo>
                <a:cubicBezTo>
                  <a:pt x="4750493" y="3662580"/>
                  <a:pt x="4749983" y="3663685"/>
                  <a:pt x="4748793" y="3664705"/>
                </a:cubicBezTo>
                <a:cubicBezTo>
                  <a:pt x="4746242" y="3666915"/>
                  <a:pt x="4746412" y="3675587"/>
                  <a:pt x="4748793" y="3677883"/>
                </a:cubicBezTo>
                <a:cubicBezTo>
                  <a:pt x="4756530" y="3676947"/>
                  <a:pt x="4754064" y="3686215"/>
                  <a:pt x="4756444" y="3690635"/>
                </a:cubicBezTo>
                <a:cubicBezTo>
                  <a:pt x="4750833" y="3690976"/>
                  <a:pt x="4751003" y="3697097"/>
                  <a:pt x="4751343" y="3703388"/>
                </a:cubicBezTo>
                <a:cubicBezTo>
                  <a:pt x="4758910" y="3708574"/>
                  <a:pt x="4764351" y="3715886"/>
                  <a:pt x="4761546" y="3731444"/>
                </a:cubicBezTo>
                <a:cubicBezTo>
                  <a:pt x="4760695" y="3735270"/>
                  <a:pt x="4761631" y="3744197"/>
                  <a:pt x="4764096" y="3744197"/>
                </a:cubicBezTo>
                <a:cubicBezTo>
                  <a:pt x="4764521" y="3747172"/>
                  <a:pt x="4763671" y="3751423"/>
                  <a:pt x="4766647" y="3751849"/>
                </a:cubicBezTo>
                <a:cubicBezTo>
                  <a:pt x="4768007" y="3755589"/>
                  <a:pt x="4770387" y="3758225"/>
                  <a:pt x="4771748" y="3762051"/>
                </a:cubicBezTo>
                <a:cubicBezTo>
                  <a:pt x="4772343" y="3764006"/>
                  <a:pt x="4771833" y="3767152"/>
                  <a:pt x="4774298" y="3767152"/>
                </a:cubicBezTo>
                <a:cubicBezTo>
                  <a:pt x="4774893" y="3771998"/>
                  <a:pt x="4771408" y="3772763"/>
                  <a:pt x="4771748" y="3777354"/>
                </a:cubicBezTo>
                <a:cubicBezTo>
                  <a:pt x="4781780" y="3773273"/>
                  <a:pt x="4772598" y="3788406"/>
                  <a:pt x="4779399" y="3787556"/>
                </a:cubicBezTo>
                <a:cubicBezTo>
                  <a:pt x="4779399" y="3790107"/>
                  <a:pt x="4781440" y="3790617"/>
                  <a:pt x="4781950" y="3792657"/>
                </a:cubicBezTo>
                <a:cubicBezTo>
                  <a:pt x="4782375" y="3799884"/>
                  <a:pt x="4786626" y="3803284"/>
                  <a:pt x="4787051" y="3810511"/>
                </a:cubicBezTo>
                <a:cubicBezTo>
                  <a:pt x="4787646" y="3812466"/>
                  <a:pt x="4787136" y="3815612"/>
                  <a:pt x="4789602" y="3815612"/>
                </a:cubicBezTo>
                <a:lnTo>
                  <a:pt x="4789602" y="3820713"/>
                </a:lnTo>
                <a:cubicBezTo>
                  <a:pt x="4790962" y="3823179"/>
                  <a:pt x="4791557" y="3825644"/>
                  <a:pt x="4791897" y="3827855"/>
                </a:cubicBezTo>
                <a:cubicBezTo>
                  <a:pt x="4791557" y="3829810"/>
                  <a:pt x="4789942" y="3831170"/>
                  <a:pt x="4789006" y="3836016"/>
                </a:cubicBezTo>
                <a:cubicBezTo>
                  <a:pt x="4790877" y="3837717"/>
                  <a:pt x="4790452" y="3838567"/>
                  <a:pt x="4792152" y="3838567"/>
                </a:cubicBezTo>
                <a:cubicBezTo>
                  <a:pt x="4792152" y="3841968"/>
                  <a:pt x="4787646" y="3840862"/>
                  <a:pt x="4787051" y="3843668"/>
                </a:cubicBezTo>
                <a:cubicBezTo>
                  <a:pt x="4781950" y="3848514"/>
                  <a:pt x="4782715" y="3852595"/>
                  <a:pt x="4784500" y="3858971"/>
                </a:cubicBezTo>
                <a:cubicBezTo>
                  <a:pt x="4775319" y="3869088"/>
                  <a:pt x="4789517" y="3877590"/>
                  <a:pt x="4792152" y="3884477"/>
                </a:cubicBezTo>
                <a:cubicBezTo>
                  <a:pt x="4784330" y="3888047"/>
                  <a:pt x="4794022" y="3915933"/>
                  <a:pt x="4794703" y="3927836"/>
                </a:cubicBezTo>
                <a:cubicBezTo>
                  <a:pt x="4792662" y="3936678"/>
                  <a:pt x="4798528" y="3937613"/>
                  <a:pt x="4797253" y="3945690"/>
                </a:cubicBezTo>
                <a:lnTo>
                  <a:pt x="4799804" y="3945690"/>
                </a:lnTo>
                <a:cubicBezTo>
                  <a:pt x="4798784" y="3956912"/>
                  <a:pt x="4800484" y="3965414"/>
                  <a:pt x="4804905" y="3971195"/>
                </a:cubicBezTo>
                <a:cubicBezTo>
                  <a:pt x="4804480" y="3977572"/>
                  <a:pt x="4808901" y="3979102"/>
                  <a:pt x="4810006" y="3983948"/>
                </a:cubicBezTo>
                <a:cubicBezTo>
                  <a:pt x="4809241" y="3993215"/>
                  <a:pt x="4810431" y="4000527"/>
                  <a:pt x="4812556" y="4006903"/>
                </a:cubicBezTo>
                <a:cubicBezTo>
                  <a:pt x="4815362" y="4011749"/>
                  <a:pt x="4815787" y="4018890"/>
                  <a:pt x="4817658" y="4024756"/>
                </a:cubicBezTo>
                <a:cubicBezTo>
                  <a:pt x="4817743" y="4037594"/>
                  <a:pt x="4805160" y="4048477"/>
                  <a:pt x="4810006" y="4057914"/>
                </a:cubicBezTo>
                <a:cubicBezTo>
                  <a:pt x="4804480" y="4067096"/>
                  <a:pt x="4792492" y="4090731"/>
                  <a:pt x="4804905" y="4088520"/>
                </a:cubicBezTo>
                <a:cubicBezTo>
                  <a:pt x="4800399" y="4093876"/>
                  <a:pt x="4799124" y="4096087"/>
                  <a:pt x="4802354" y="4103823"/>
                </a:cubicBezTo>
                <a:cubicBezTo>
                  <a:pt x="4798443" y="4109095"/>
                  <a:pt x="4798273" y="4126523"/>
                  <a:pt x="4799804" y="4129329"/>
                </a:cubicBezTo>
                <a:cubicBezTo>
                  <a:pt x="4799379" y="4140806"/>
                  <a:pt x="4799209" y="4152029"/>
                  <a:pt x="4807455" y="4154834"/>
                </a:cubicBezTo>
                <a:cubicBezTo>
                  <a:pt x="4809581" y="4162061"/>
                  <a:pt x="4803885" y="4161466"/>
                  <a:pt x="4804905" y="4167587"/>
                </a:cubicBezTo>
                <a:cubicBezTo>
                  <a:pt x="4805330" y="4170563"/>
                  <a:pt x="4804480" y="4174814"/>
                  <a:pt x="4807455" y="4175239"/>
                </a:cubicBezTo>
                <a:lnTo>
                  <a:pt x="4807455" y="4180340"/>
                </a:lnTo>
                <a:cubicBezTo>
                  <a:pt x="4806775" y="4193772"/>
                  <a:pt x="4818083" y="4195133"/>
                  <a:pt x="4820208" y="4205845"/>
                </a:cubicBezTo>
                <a:cubicBezTo>
                  <a:pt x="4811621" y="4206865"/>
                  <a:pt x="4827010" y="4215707"/>
                  <a:pt x="4815107" y="4213497"/>
                </a:cubicBezTo>
                <a:cubicBezTo>
                  <a:pt x="4813237" y="4221318"/>
                  <a:pt x="4817658" y="4222764"/>
                  <a:pt x="4817658" y="4228800"/>
                </a:cubicBezTo>
                <a:cubicBezTo>
                  <a:pt x="4814682" y="4229225"/>
                  <a:pt x="4814852" y="4232796"/>
                  <a:pt x="4815107" y="4236452"/>
                </a:cubicBezTo>
                <a:cubicBezTo>
                  <a:pt x="4811876" y="4237472"/>
                  <a:pt x="4799804" y="4238067"/>
                  <a:pt x="4799804" y="4249204"/>
                </a:cubicBezTo>
                <a:cubicBezTo>
                  <a:pt x="4795553" y="4251755"/>
                  <a:pt x="4796998" y="4260002"/>
                  <a:pt x="4794703" y="4264508"/>
                </a:cubicBezTo>
                <a:cubicBezTo>
                  <a:pt x="4790877" y="4264933"/>
                  <a:pt x="4785266" y="4263572"/>
                  <a:pt x="4784500" y="4267058"/>
                </a:cubicBezTo>
                <a:cubicBezTo>
                  <a:pt x="4785181" y="4276240"/>
                  <a:pt x="4779824" y="4279386"/>
                  <a:pt x="4779399" y="4287463"/>
                </a:cubicBezTo>
                <a:cubicBezTo>
                  <a:pt x="4774638" y="4288058"/>
                  <a:pt x="4780845" y="4291628"/>
                  <a:pt x="4776849" y="4292563"/>
                </a:cubicBezTo>
                <a:cubicBezTo>
                  <a:pt x="4773023" y="4294774"/>
                  <a:pt x="4771408" y="4299025"/>
                  <a:pt x="4771748" y="4305316"/>
                </a:cubicBezTo>
                <a:cubicBezTo>
                  <a:pt x="4772768" y="4311437"/>
                  <a:pt x="4767072" y="4310843"/>
                  <a:pt x="4769197" y="4318069"/>
                </a:cubicBezTo>
                <a:cubicBezTo>
                  <a:pt x="4767752" y="4318069"/>
                  <a:pt x="4766307" y="4320109"/>
                  <a:pt x="4769197" y="4320620"/>
                </a:cubicBezTo>
                <a:cubicBezTo>
                  <a:pt x="4769197" y="4323170"/>
                  <a:pt x="4767157" y="4323680"/>
                  <a:pt x="4766647" y="4325721"/>
                </a:cubicBezTo>
                <a:cubicBezTo>
                  <a:pt x="4760015" y="4331842"/>
                  <a:pt x="4758315" y="4342894"/>
                  <a:pt x="4758995" y="4356327"/>
                </a:cubicBezTo>
                <a:cubicBezTo>
                  <a:pt x="4755509" y="4356242"/>
                  <a:pt x="4753384" y="4357517"/>
                  <a:pt x="4751343" y="4358878"/>
                </a:cubicBezTo>
                <a:lnTo>
                  <a:pt x="4748793" y="4358878"/>
                </a:lnTo>
                <a:lnTo>
                  <a:pt x="4748793" y="4369080"/>
                </a:lnTo>
                <a:cubicBezTo>
                  <a:pt x="4744372" y="4368910"/>
                  <a:pt x="4742246" y="4371035"/>
                  <a:pt x="4741141" y="4374181"/>
                </a:cubicBezTo>
                <a:lnTo>
                  <a:pt x="4743692" y="4374181"/>
                </a:lnTo>
                <a:cubicBezTo>
                  <a:pt x="4740631" y="4383108"/>
                  <a:pt x="4739951" y="4382598"/>
                  <a:pt x="4738591" y="4389484"/>
                </a:cubicBezTo>
                <a:lnTo>
                  <a:pt x="4738591" y="4394585"/>
                </a:lnTo>
                <a:cubicBezTo>
                  <a:pt x="4738676" y="4400622"/>
                  <a:pt x="4734170" y="4402067"/>
                  <a:pt x="4736040" y="4409889"/>
                </a:cubicBezTo>
                <a:lnTo>
                  <a:pt x="4736040" y="4414990"/>
                </a:lnTo>
                <a:cubicBezTo>
                  <a:pt x="4732299" y="4415415"/>
                  <a:pt x="4733660" y="4421111"/>
                  <a:pt x="4733490" y="4425192"/>
                </a:cubicBezTo>
                <a:cubicBezTo>
                  <a:pt x="4733150" y="4431483"/>
                  <a:pt x="4734765" y="4435734"/>
                  <a:pt x="4738591" y="4437944"/>
                </a:cubicBezTo>
                <a:cubicBezTo>
                  <a:pt x="4744542" y="4446446"/>
                  <a:pt x="4753554" y="4451888"/>
                  <a:pt x="4764096" y="4455798"/>
                </a:cubicBezTo>
                <a:lnTo>
                  <a:pt x="4764096" y="4468551"/>
                </a:lnTo>
                <a:cubicBezTo>
                  <a:pt x="4764691" y="4472207"/>
                  <a:pt x="4768262" y="4472802"/>
                  <a:pt x="4769197" y="4476203"/>
                </a:cubicBezTo>
                <a:cubicBezTo>
                  <a:pt x="4768772" y="4482579"/>
                  <a:pt x="4774893" y="4482409"/>
                  <a:pt x="4776849" y="4486405"/>
                </a:cubicBezTo>
                <a:cubicBezTo>
                  <a:pt x="4780080" y="4493036"/>
                  <a:pt x="4786201" y="4501708"/>
                  <a:pt x="4789602" y="4501708"/>
                </a:cubicBezTo>
                <a:cubicBezTo>
                  <a:pt x="4787051" y="4506809"/>
                  <a:pt x="4778294" y="4505704"/>
                  <a:pt x="4779399" y="4514461"/>
                </a:cubicBezTo>
                <a:cubicBezTo>
                  <a:pt x="4777784" y="4523048"/>
                  <a:pt x="4772088" y="4527554"/>
                  <a:pt x="4774298" y="4539966"/>
                </a:cubicBezTo>
                <a:cubicBezTo>
                  <a:pt x="4772003" y="4551274"/>
                  <a:pt x="4774468" y="4567087"/>
                  <a:pt x="4779399" y="4578224"/>
                </a:cubicBezTo>
                <a:cubicBezTo>
                  <a:pt x="4783140" y="4578650"/>
                  <a:pt x="4781780" y="4584346"/>
                  <a:pt x="4781950" y="4588427"/>
                </a:cubicBezTo>
                <a:cubicBezTo>
                  <a:pt x="4784926" y="4604835"/>
                  <a:pt x="4784670" y="4640968"/>
                  <a:pt x="4784500" y="4654741"/>
                </a:cubicBezTo>
                <a:lnTo>
                  <a:pt x="4784500" y="4667493"/>
                </a:lnTo>
                <a:cubicBezTo>
                  <a:pt x="4786626" y="4678461"/>
                  <a:pt x="4775404" y="4693339"/>
                  <a:pt x="4787051" y="4698100"/>
                </a:cubicBezTo>
                <a:cubicBezTo>
                  <a:pt x="4790027" y="4698525"/>
                  <a:pt x="4794278" y="4697675"/>
                  <a:pt x="4794703" y="4700650"/>
                </a:cubicBezTo>
                <a:cubicBezTo>
                  <a:pt x="4793852" y="4700650"/>
                  <a:pt x="4793002" y="4700650"/>
                  <a:pt x="4792152" y="4700650"/>
                </a:cubicBezTo>
                <a:cubicBezTo>
                  <a:pt x="4789857" y="4708727"/>
                  <a:pt x="4784500" y="4711873"/>
                  <a:pt x="4789602" y="4721055"/>
                </a:cubicBezTo>
                <a:cubicBezTo>
                  <a:pt x="4782630" y="4721140"/>
                  <a:pt x="4783565" y="4733042"/>
                  <a:pt x="4787051" y="4736358"/>
                </a:cubicBezTo>
                <a:cubicBezTo>
                  <a:pt x="4786796" y="4740354"/>
                  <a:pt x="4787391" y="4745200"/>
                  <a:pt x="4781950" y="4744010"/>
                </a:cubicBezTo>
                <a:cubicBezTo>
                  <a:pt x="4781865" y="4747495"/>
                  <a:pt x="4783140" y="4749621"/>
                  <a:pt x="4784500" y="4751661"/>
                </a:cubicBezTo>
                <a:cubicBezTo>
                  <a:pt x="4787391" y="4759653"/>
                  <a:pt x="4780505" y="4757868"/>
                  <a:pt x="4779399" y="4761863"/>
                </a:cubicBezTo>
                <a:lnTo>
                  <a:pt x="4779399" y="4777167"/>
                </a:lnTo>
                <a:cubicBezTo>
                  <a:pt x="4777274" y="4784393"/>
                  <a:pt x="4782970" y="4783798"/>
                  <a:pt x="4781950" y="4789919"/>
                </a:cubicBezTo>
                <a:lnTo>
                  <a:pt x="4776849" y="4789919"/>
                </a:lnTo>
                <a:cubicBezTo>
                  <a:pt x="4774723" y="4797146"/>
                  <a:pt x="4780420" y="4796551"/>
                  <a:pt x="4779399" y="4802672"/>
                </a:cubicBezTo>
                <a:cubicBezTo>
                  <a:pt x="4778634" y="4809558"/>
                  <a:pt x="4776084" y="4814660"/>
                  <a:pt x="4771748" y="4817975"/>
                </a:cubicBezTo>
                <a:lnTo>
                  <a:pt x="4771748" y="4820526"/>
                </a:lnTo>
                <a:lnTo>
                  <a:pt x="4769197" y="4820526"/>
                </a:lnTo>
                <a:cubicBezTo>
                  <a:pt x="4775489" y="4827837"/>
                  <a:pt x="4766477" y="4834554"/>
                  <a:pt x="4769197" y="4835829"/>
                </a:cubicBezTo>
                <a:cubicBezTo>
                  <a:pt x="4768602" y="4837785"/>
                  <a:pt x="4767072" y="4838805"/>
                  <a:pt x="4764096" y="4838380"/>
                </a:cubicBezTo>
                <a:lnTo>
                  <a:pt x="4761546" y="4838380"/>
                </a:lnTo>
                <a:cubicBezTo>
                  <a:pt x="4756615" y="4843311"/>
                  <a:pt x="4764266" y="4848667"/>
                  <a:pt x="4764096" y="4856233"/>
                </a:cubicBezTo>
                <a:cubicBezTo>
                  <a:pt x="4756615" y="4858444"/>
                  <a:pt x="4767412" y="4862695"/>
                  <a:pt x="4764096" y="4868986"/>
                </a:cubicBezTo>
                <a:cubicBezTo>
                  <a:pt x="4770132" y="4877318"/>
                  <a:pt x="4766817" y="4900783"/>
                  <a:pt x="4766647" y="4912346"/>
                </a:cubicBezTo>
                <a:cubicBezTo>
                  <a:pt x="4766392" y="4916341"/>
                  <a:pt x="4760185" y="4914386"/>
                  <a:pt x="4761546" y="4919997"/>
                </a:cubicBezTo>
                <a:cubicBezTo>
                  <a:pt x="4760440" y="4923313"/>
                  <a:pt x="4761206" y="4924928"/>
                  <a:pt x="4760185" y="4928244"/>
                </a:cubicBezTo>
                <a:cubicBezTo>
                  <a:pt x="4759675" y="4928754"/>
                  <a:pt x="4759165" y="4929349"/>
                  <a:pt x="4758995" y="4930199"/>
                </a:cubicBezTo>
                <a:cubicBezTo>
                  <a:pt x="4753979" y="4935045"/>
                  <a:pt x="4754659" y="4939126"/>
                  <a:pt x="4756444" y="4945503"/>
                </a:cubicBezTo>
                <a:cubicBezTo>
                  <a:pt x="4756615" y="4947033"/>
                  <a:pt x="4756785" y="4948478"/>
                  <a:pt x="4758995" y="4948053"/>
                </a:cubicBezTo>
                <a:cubicBezTo>
                  <a:pt x="4753894" y="4961146"/>
                  <a:pt x="4746497" y="4974154"/>
                  <a:pt x="4756444" y="4981210"/>
                </a:cubicBezTo>
                <a:cubicBezTo>
                  <a:pt x="4758060" y="4982315"/>
                  <a:pt x="4757805" y="4983591"/>
                  <a:pt x="4758995" y="4983761"/>
                </a:cubicBezTo>
                <a:cubicBezTo>
                  <a:pt x="4758740" y="4986651"/>
                  <a:pt x="4762736" y="4987757"/>
                  <a:pt x="4758995" y="4988862"/>
                </a:cubicBezTo>
                <a:lnTo>
                  <a:pt x="4753894" y="4988862"/>
                </a:lnTo>
                <a:cubicBezTo>
                  <a:pt x="4747603" y="4991837"/>
                  <a:pt x="4760100" y="4999489"/>
                  <a:pt x="4748793" y="4999064"/>
                </a:cubicBezTo>
                <a:cubicBezTo>
                  <a:pt x="4746667" y="5006291"/>
                  <a:pt x="4752364" y="5005695"/>
                  <a:pt x="4751343" y="5011817"/>
                </a:cubicBezTo>
                <a:cubicBezTo>
                  <a:pt x="4747688" y="5013262"/>
                  <a:pt x="4745137" y="5015813"/>
                  <a:pt x="4743692" y="5019468"/>
                </a:cubicBezTo>
                <a:lnTo>
                  <a:pt x="4741141" y="5019468"/>
                </a:lnTo>
                <a:cubicBezTo>
                  <a:pt x="4740291" y="5030266"/>
                  <a:pt x="4721587" y="5026525"/>
                  <a:pt x="4725838" y="5029671"/>
                </a:cubicBezTo>
                <a:cubicBezTo>
                  <a:pt x="4728899" y="5030181"/>
                  <a:pt x="4727368" y="5032476"/>
                  <a:pt x="4725838" y="5034772"/>
                </a:cubicBezTo>
                <a:cubicBezTo>
                  <a:pt x="4714956" y="5034942"/>
                  <a:pt x="4713935" y="5044974"/>
                  <a:pt x="4710535" y="5052625"/>
                </a:cubicBezTo>
                <a:cubicBezTo>
                  <a:pt x="4713595" y="5060022"/>
                  <a:pt x="4695231" y="5064273"/>
                  <a:pt x="4707984" y="5065378"/>
                </a:cubicBezTo>
                <a:cubicBezTo>
                  <a:pt x="4707984" y="5067929"/>
                  <a:pt x="4705434" y="5068694"/>
                  <a:pt x="4705944" y="5070734"/>
                </a:cubicBezTo>
                <a:cubicBezTo>
                  <a:pt x="4701948" y="5070989"/>
                  <a:pt x="4701778" y="5073625"/>
                  <a:pt x="4702883" y="5075580"/>
                </a:cubicBezTo>
                <a:cubicBezTo>
                  <a:pt x="4704924" y="5075410"/>
                  <a:pt x="4701693" y="5079151"/>
                  <a:pt x="4703308" y="5080426"/>
                </a:cubicBezTo>
                <a:cubicBezTo>
                  <a:pt x="4704413" y="5081531"/>
                  <a:pt x="4707984" y="5083232"/>
                  <a:pt x="4705434" y="5083232"/>
                </a:cubicBezTo>
                <a:cubicBezTo>
                  <a:pt x="4693531" y="5091649"/>
                  <a:pt x="4706284" y="5103976"/>
                  <a:pt x="4705434" y="5116389"/>
                </a:cubicBezTo>
                <a:cubicBezTo>
                  <a:pt x="4702543" y="5125061"/>
                  <a:pt x="4699907" y="5138664"/>
                  <a:pt x="4705434" y="5152097"/>
                </a:cubicBezTo>
                <a:cubicBezTo>
                  <a:pt x="4701863" y="5154647"/>
                  <a:pt x="4687155" y="5159068"/>
                  <a:pt x="4692681" y="5162299"/>
                </a:cubicBezTo>
                <a:cubicBezTo>
                  <a:pt x="4693871" y="5170290"/>
                  <a:pt x="4684859" y="5168080"/>
                  <a:pt x="4687580" y="5177602"/>
                </a:cubicBezTo>
                <a:cubicBezTo>
                  <a:pt x="4686985" y="5179557"/>
                  <a:pt x="4685454" y="5180578"/>
                  <a:pt x="4682479" y="5180153"/>
                </a:cubicBezTo>
                <a:cubicBezTo>
                  <a:pt x="4681459" y="5190185"/>
                  <a:pt x="4680693" y="5187974"/>
                  <a:pt x="4677378" y="5198006"/>
                </a:cubicBezTo>
                <a:lnTo>
                  <a:pt x="4669726" y="5198006"/>
                </a:lnTo>
                <a:cubicBezTo>
                  <a:pt x="4654508" y="5203192"/>
                  <a:pt x="4648216" y="5217220"/>
                  <a:pt x="4644221" y="5233714"/>
                </a:cubicBezTo>
                <a:lnTo>
                  <a:pt x="4644221" y="5249017"/>
                </a:lnTo>
                <a:lnTo>
                  <a:pt x="4646771" y="5249017"/>
                </a:lnTo>
                <a:cubicBezTo>
                  <a:pt x="4643285" y="5252248"/>
                  <a:pt x="4642860" y="5261515"/>
                  <a:pt x="4649322" y="5261770"/>
                </a:cubicBezTo>
                <a:cubicBezTo>
                  <a:pt x="4649747" y="5264745"/>
                  <a:pt x="4648897" y="5268996"/>
                  <a:pt x="4651872" y="5269422"/>
                </a:cubicBezTo>
                <a:cubicBezTo>
                  <a:pt x="4648982" y="5278348"/>
                  <a:pt x="4649832" y="5303089"/>
                  <a:pt x="4662074" y="5305129"/>
                </a:cubicBezTo>
                <a:cubicBezTo>
                  <a:pt x="4667856" y="5306149"/>
                  <a:pt x="4660714" y="5320092"/>
                  <a:pt x="4672277" y="5315331"/>
                </a:cubicBezTo>
                <a:lnTo>
                  <a:pt x="4679928" y="5315331"/>
                </a:lnTo>
                <a:cubicBezTo>
                  <a:pt x="4680353" y="5318307"/>
                  <a:pt x="4679503" y="5322558"/>
                  <a:pt x="4682479" y="5322983"/>
                </a:cubicBezTo>
                <a:cubicBezTo>
                  <a:pt x="4691576" y="5318987"/>
                  <a:pt x="4684009" y="5331655"/>
                  <a:pt x="4690130" y="5330635"/>
                </a:cubicBezTo>
                <a:lnTo>
                  <a:pt x="4690130" y="5340837"/>
                </a:lnTo>
                <a:cubicBezTo>
                  <a:pt x="4691066" y="5340922"/>
                  <a:pt x="4691746" y="5341262"/>
                  <a:pt x="4692341" y="5341687"/>
                </a:cubicBezTo>
                <a:cubicBezTo>
                  <a:pt x="4692511" y="5341772"/>
                  <a:pt x="4692596" y="5341942"/>
                  <a:pt x="4692681" y="5341942"/>
                </a:cubicBezTo>
                <a:cubicBezTo>
                  <a:pt x="4693956" y="5342877"/>
                  <a:pt x="4694891" y="5344067"/>
                  <a:pt x="4696167" y="5345003"/>
                </a:cubicBezTo>
                <a:cubicBezTo>
                  <a:pt x="4696677" y="5345343"/>
                  <a:pt x="4697187" y="5345683"/>
                  <a:pt x="4697867" y="5345853"/>
                </a:cubicBezTo>
                <a:lnTo>
                  <a:pt x="4700418" y="5345853"/>
                </a:lnTo>
                <a:cubicBezTo>
                  <a:pt x="4713170" y="5359456"/>
                  <a:pt x="4739101" y="5359881"/>
                  <a:pt x="4748878" y="5376459"/>
                </a:cubicBezTo>
                <a:cubicBezTo>
                  <a:pt x="4751683" y="5387767"/>
                  <a:pt x="4744542" y="5389127"/>
                  <a:pt x="4743777" y="5396864"/>
                </a:cubicBezTo>
                <a:cubicBezTo>
                  <a:pt x="4749388" y="5401115"/>
                  <a:pt x="4755424" y="5413952"/>
                  <a:pt x="4751428" y="5419819"/>
                </a:cubicBezTo>
                <a:cubicBezTo>
                  <a:pt x="4758145" y="5423474"/>
                  <a:pt x="4756615" y="5435462"/>
                  <a:pt x="4765286" y="5437332"/>
                </a:cubicBezTo>
                <a:cubicBezTo>
                  <a:pt x="4767157" y="5438948"/>
                  <a:pt x="4769282" y="5440053"/>
                  <a:pt x="4771833" y="5440223"/>
                </a:cubicBezTo>
                <a:cubicBezTo>
                  <a:pt x="4770302" y="5440393"/>
                  <a:pt x="4768857" y="5440563"/>
                  <a:pt x="4769282" y="5442773"/>
                </a:cubicBezTo>
                <a:cubicBezTo>
                  <a:pt x="4768092" y="5450765"/>
                  <a:pt x="4776169" y="5449490"/>
                  <a:pt x="4776934" y="5455526"/>
                </a:cubicBezTo>
                <a:cubicBezTo>
                  <a:pt x="4776934" y="5458927"/>
                  <a:pt x="4772428" y="5457822"/>
                  <a:pt x="4771833" y="5460627"/>
                </a:cubicBezTo>
                <a:cubicBezTo>
                  <a:pt x="4773788" y="5461222"/>
                  <a:pt x="4774808" y="5462753"/>
                  <a:pt x="4774383" y="5465728"/>
                </a:cubicBezTo>
                <a:cubicBezTo>
                  <a:pt x="4770728" y="5467174"/>
                  <a:pt x="4768177" y="5469724"/>
                  <a:pt x="4766732" y="5473380"/>
                </a:cubicBezTo>
                <a:cubicBezTo>
                  <a:pt x="4765031" y="5480181"/>
                  <a:pt x="4765711" y="5489278"/>
                  <a:pt x="4761631" y="5493784"/>
                </a:cubicBezTo>
                <a:lnTo>
                  <a:pt x="4759080" y="5493784"/>
                </a:lnTo>
                <a:cubicBezTo>
                  <a:pt x="4755339" y="5499395"/>
                  <a:pt x="4751343" y="5504752"/>
                  <a:pt x="4751428" y="5514189"/>
                </a:cubicBezTo>
                <a:cubicBezTo>
                  <a:pt x="4742161" y="5511723"/>
                  <a:pt x="4748878" y="5525156"/>
                  <a:pt x="4743777" y="5526941"/>
                </a:cubicBezTo>
                <a:lnTo>
                  <a:pt x="4738676" y="5526941"/>
                </a:lnTo>
                <a:cubicBezTo>
                  <a:pt x="4739526" y="5532893"/>
                  <a:pt x="4738251" y="5536718"/>
                  <a:pt x="4736125" y="5539694"/>
                </a:cubicBezTo>
                <a:cubicBezTo>
                  <a:pt x="4737400" y="5540119"/>
                  <a:pt x="4738591" y="5540714"/>
                  <a:pt x="4739781" y="5541394"/>
                </a:cubicBezTo>
                <a:cubicBezTo>
                  <a:pt x="4739951" y="5541479"/>
                  <a:pt x="4740036" y="5541564"/>
                  <a:pt x="4740121" y="5541564"/>
                </a:cubicBezTo>
                <a:cubicBezTo>
                  <a:pt x="4741141" y="5542245"/>
                  <a:pt x="4742246" y="5543010"/>
                  <a:pt x="4743182" y="5543775"/>
                </a:cubicBezTo>
                <a:cubicBezTo>
                  <a:pt x="4743267" y="5543860"/>
                  <a:pt x="4743437" y="5543945"/>
                  <a:pt x="4743522" y="5544030"/>
                </a:cubicBezTo>
                <a:cubicBezTo>
                  <a:pt x="4744457" y="5544795"/>
                  <a:pt x="4745307" y="5545645"/>
                  <a:pt x="4746072" y="5546581"/>
                </a:cubicBezTo>
                <a:cubicBezTo>
                  <a:pt x="4746157" y="5546666"/>
                  <a:pt x="4746242" y="5546836"/>
                  <a:pt x="4746327" y="5546921"/>
                </a:cubicBezTo>
                <a:cubicBezTo>
                  <a:pt x="4747093" y="5547856"/>
                  <a:pt x="4747773" y="5548791"/>
                  <a:pt x="4748283" y="5549811"/>
                </a:cubicBezTo>
                <a:cubicBezTo>
                  <a:pt x="4748368" y="5549896"/>
                  <a:pt x="4748368" y="5550066"/>
                  <a:pt x="4748368" y="5550066"/>
                </a:cubicBezTo>
                <a:cubicBezTo>
                  <a:pt x="4748963" y="5551086"/>
                  <a:pt x="4749303" y="5552192"/>
                  <a:pt x="4749558" y="5553297"/>
                </a:cubicBezTo>
                <a:cubicBezTo>
                  <a:pt x="4750238" y="5556698"/>
                  <a:pt x="4749303" y="5560183"/>
                  <a:pt x="4746157" y="5563159"/>
                </a:cubicBezTo>
                <a:cubicBezTo>
                  <a:pt x="4745392" y="5563669"/>
                  <a:pt x="4744712" y="5564179"/>
                  <a:pt x="4743692" y="5565029"/>
                </a:cubicBezTo>
                <a:cubicBezTo>
                  <a:pt x="4748623" y="5574211"/>
                  <a:pt x="4742672" y="5574381"/>
                  <a:pt x="4741141" y="5582883"/>
                </a:cubicBezTo>
                <a:cubicBezTo>
                  <a:pt x="4743692" y="5582883"/>
                  <a:pt x="4744202" y="5584924"/>
                  <a:pt x="4746242" y="5585434"/>
                </a:cubicBezTo>
                <a:cubicBezTo>
                  <a:pt x="4736210" y="5595296"/>
                  <a:pt x="4742502" y="5600482"/>
                  <a:pt x="4738591" y="5610939"/>
                </a:cubicBezTo>
                <a:lnTo>
                  <a:pt x="4738591" y="5613490"/>
                </a:lnTo>
                <a:cubicBezTo>
                  <a:pt x="4728218" y="5620036"/>
                  <a:pt x="4743012" y="5635339"/>
                  <a:pt x="4751343" y="5638995"/>
                </a:cubicBezTo>
                <a:cubicBezTo>
                  <a:pt x="4747433" y="5638995"/>
                  <a:pt x="4742927" y="5645967"/>
                  <a:pt x="4751343" y="5644096"/>
                </a:cubicBezTo>
                <a:cubicBezTo>
                  <a:pt x="4750663" y="5649877"/>
                  <a:pt x="4751939" y="5653703"/>
                  <a:pt x="4756444" y="5654298"/>
                </a:cubicBezTo>
                <a:cubicBezTo>
                  <a:pt x="4757975" y="5659570"/>
                  <a:pt x="4752364" y="5671982"/>
                  <a:pt x="4761546" y="5669602"/>
                </a:cubicBezTo>
                <a:cubicBezTo>
                  <a:pt x="4763076" y="5669772"/>
                  <a:pt x="4764606" y="5669942"/>
                  <a:pt x="4764096" y="5672152"/>
                </a:cubicBezTo>
                <a:cubicBezTo>
                  <a:pt x="4763246" y="5680059"/>
                  <a:pt x="4769962" y="5684310"/>
                  <a:pt x="4764096" y="5690006"/>
                </a:cubicBezTo>
                <a:cubicBezTo>
                  <a:pt x="4758740" y="5690686"/>
                  <a:pt x="4767752" y="5696808"/>
                  <a:pt x="4761546" y="5700208"/>
                </a:cubicBezTo>
                <a:lnTo>
                  <a:pt x="4764096" y="5700208"/>
                </a:lnTo>
                <a:cubicBezTo>
                  <a:pt x="4761631" y="5707095"/>
                  <a:pt x="4758485" y="5713301"/>
                  <a:pt x="4756444" y="5720613"/>
                </a:cubicBezTo>
                <a:cubicBezTo>
                  <a:pt x="4756444" y="5727414"/>
                  <a:pt x="4759165" y="5735236"/>
                  <a:pt x="4761546" y="5733365"/>
                </a:cubicBezTo>
                <a:cubicBezTo>
                  <a:pt x="4761206" y="5739657"/>
                  <a:pt x="4761120" y="5745608"/>
                  <a:pt x="4764096" y="5748668"/>
                </a:cubicBezTo>
                <a:cubicBezTo>
                  <a:pt x="4758315" y="5759211"/>
                  <a:pt x="4762226" y="5763632"/>
                  <a:pt x="4756444" y="5774174"/>
                </a:cubicBezTo>
                <a:lnTo>
                  <a:pt x="4753894" y="5774174"/>
                </a:lnTo>
                <a:cubicBezTo>
                  <a:pt x="4748538" y="5776469"/>
                  <a:pt x="4746157" y="5781656"/>
                  <a:pt x="4746242" y="5789477"/>
                </a:cubicBezTo>
                <a:cubicBezTo>
                  <a:pt x="4743777" y="5797214"/>
                  <a:pt x="4731704" y="5795343"/>
                  <a:pt x="4733490" y="5807331"/>
                </a:cubicBezTo>
                <a:cubicBezTo>
                  <a:pt x="4731959" y="5807501"/>
                  <a:pt x="4730514" y="5807756"/>
                  <a:pt x="4730939" y="5809882"/>
                </a:cubicBezTo>
                <a:cubicBezTo>
                  <a:pt x="4723457" y="5813452"/>
                  <a:pt x="4718781" y="5819914"/>
                  <a:pt x="4715636" y="5827735"/>
                </a:cubicBezTo>
                <a:cubicBezTo>
                  <a:pt x="4717081" y="5835982"/>
                  <a:pt x="4713935" y="5839638"/>
                  <a:pt x="4713085" y="5845589"/>
                </a:cubicBezTo>
                <a:cubicBezTo>
                  <a:pt x="4722862" y="5845164"/>
                  <a:pt x="4714020" y="5847715"/>
                  <a:pt x="4715636" y="5853241"/>
                </a:cubicBezTo>
                <a:cubicBezTo>
                  <a:pt x="4726688" y="5851540"/>
                  <a:pt x="4719717" y="5867864"/>
                  <a:pt x="4725838" y="5871095"/>
                </a:cubicBezTo>
                <a:cubicBezTo>
                  <a:pt x="4726433" y="5873050"/>
                  <a:pt x="4725923" y="5876196"/>
                  <a:pt x="4728389" y="5876196"/>
                </a:cubicBezTo>
                <a:cubicBezTo>
                  <a:pt x="4728984" y="5881042"/>
                  <a:pt x="4725498" y="5881807"/>
                  <a:pt x="4725838" y="5886398"/>
                </a:cubicBezTo>
                <a:lnTo>
                  <a:pt x="4728389" y="5886398"/>
                </a:lnTo>
                <a:cubicBezTo>
                  <a:pt x="4728814" y="5889373"/>
                  <a:pt x="4727963" y="5893624"/>
                  <a:pt x="4730939" y="5894049"/>
                </a:cubicBezTo>
                <a:cubicBezTo>
                  <a:pt x="4734255" y="5905272"/>
                  <a:pt x="4734000" y="5910033"/>
                  <a:pt x="4733490" y="5914454"/>
                </a:cubicBezTo>
                <a:cubicBezTo>
                  <a:pt x="4735190" y="5917855"/>
                  <a:pt x="4738931" y="5919215"/>
                  <a:pt x="4743692" y="5919555"/>
                </a:cubicBezTo>
                <a:cubicBezTo>
                  <a:pt x="4741396" y="5925761"/>
                  <a:pt x="4736040" y="5928907"/>
                  <a:pt x="4738591" y="5939959"/>
                </a:cubicBezTo>
                <a:lnTo>
                  <a:pt x="4741141" y="5939959"/>
                </a:lnTo>
                <a:cubicBezTo>
                  <a:pt x="4741906" y="5943445"/>
                  <a:pt x="4744797" y="5944805"/>
                  <a:pt x="4743692" y="5950161"/>
                </a:cubicBezTo>
                <a:cubicBezTo>
                  <a:pt x="4750663" y="5948291"/>
                  <a:pt x="4748793" y="5955262"/>
                  <a:pt x="4753894" y="5955262"/>
                </a:cubicBezTo>
                <a:cubicBezTo>
                  <a:pt x="4754659" y="5958748"/>
                  <a:pt x="4757550" y="5960109"/>
                  <a:pt x="4756444" y="5965465"/>
                </a:cubicBezTo>
                <a:lnTo>
                  <a:pt x="4756444" y="5970566"/>
                </a:lnTo>
                <a:cubicBezTo>
                  <a:pt x="4752279" y="5970906"/>
                  <a:pt x="4752279" y="5988079"/>
                  <a:pt x="4756444" y="5988420"/>
                </a:cubicBezTo>
                <a:lnTo>
                  <a:pt x="4756444" y="5998622"/>
                </a:lnTo>
                <a:lnTo>
                  <a:pt x="4753894" y="5998622"/>
                </a:lnTo>
                <a:cubicBezTo>
                  <a:pt x="4753639" y="6001767"/>
                  <a:pt x="4753129" y="6004658"/>
                  <a:pt x="4748793" y="6003723"/>
                </a:cubicBezTo>
                <a:cubicBezTo>
                  <a:pt x="4751258" y="6015540"/>
                  <a:pt x="4745477" y="6019111"/>
                  <a:pt x="4743692" y="6026678"/>
                </a:cubicBezTo>
                <a:lnTo>
                  <a:pt x="4743692" y="6034329"/>
                </a:lnTo>
                <a:cubicBezTo>
                  <a:pt x="4743182" y="6037220"/>
                  <a:pt x="4740886" y="6038325"/>
                  <a:pt x="4738591" y="6039430"/>
                </a:cubicBezTo>
                <a:cubicBezTo>
                  <a:pt x="4726943" y="6040536"/>
                  <a:pt x="4739526" y="6065871"/>
                  <a:pt x="4725838" y="6064936"/>
                </a:cubicBezTo>
                <a:cubicBezTo>
                  <a:pt x="4722777" y="6067316"/>
                  <a:pt x="4723627" y="6069272"/>
                  <a:pt x="4725838" y="6071142"/>
                </a:cubicBezTo>
                <a:cubicBezTo>
                  <a:pt x="4723372" y="6076668"/>
                  <a:pt x="4722947" y="6081684"/>
                  <a:pt x="4723798" y="6086530"/>
                </a:cubicBezTo>
                <a:cubicBezTo>
                  <a:pt x="4721247" y="6099283"/>
                  <a:pt x="4732299" y="6104214"/>
                  <a:pt x="4738591" y="6121048"/>
                </a:cubicBezTo>
                <a:lnTo>
                  <a:pt x="4743692" y="6121048"/>
                </a:lnTo>
                <a:cubicBezTo>
                  <a:pt x="4741906" y="6127934"/>
                  <a:pt x="4755679" y="6119262"/>
                  <a:pt x="4753894" y="6126149"/>
                </a:cubicBezTo>
                <a:cubicBezTo>
                  <a:pt x="4753299" y="6129380"/>
                  <a:pt x="4749898" y="6131335"/>
                  <a:pt x="4756444" y="6131250"/>
                </a:cubicBezTo>
                <a:cubicBezTo>
                  <a:pt x="4754574" y="6139072"/>
                  <a:pt x="4763416" y="6136181"/>
                  <a:pt x="4761546" y="6144003"/>
                </a:cubicBezTo>
                <a:cubicBezTo>
                  <a:pt x="4760015" y="6144173"/>
                  <a:pt x="4758485" y="6144343"/>
                  <a:pt x="4758995" y="6146553"/>
                </a:cubicBezTo>
                <a:cubicBezTo>
                  <a:pt x="4756019" y="6149274"/>
                  <a:pt x="4758060" y="6158286"/>
                  <a:pt x="4761546" y="6161856"/>
                </a:cubicBezTo>
                <a:cubicBezTo>
                  <a:pt x="4762141" y="6166958"/>
                  <a:pt x="4750153" y="6172229"/>
                  <a:pt x="4758995" y="6177160"/>
                </a:cubicBezTo>
                <a:cubicBezTo>
                  <a:pt x="4760865" y="6184981"/>
                  <a:pt x="4756444" y="6186427"/>
                  <a:pt x="4756444" y="6192463"/>
                </a:cubicBezTo>
                <a:cubicBezTo>
                  <a:pt x="4758400" y="6193058"/>
                  <a:pt x="4761546" y="6192548"/>
                  <a:pt x="4761546" y="6195014"/>
                </a:cubicBezTo>
                <a:cubicBezTo>
                  <a:pt x="4761546" y="6197564"/>
                  <a:pt x="4759505" y="6198074"/>
                  <a:pt x="4758995" y="6200115"/>
                </a:cubicBezTo>
                <a:lnTo>
                  <a:pt x="4761546" y="6200115"/>
                </a:lnTo>
                <a:lnTo>
                  <a:pt x="4761546" y="6207766"/>
                </a:lnTo>
                <a:cubicBezTo>
                  <a:pt x="4768602" y="6222559"/>
                  <a:pt x="4756955" y="6226640"/>
                  <a:pt x="4761546" y="6240923"/>
                </a:cubicBezTo>
                <a:cubicBezTo>
                  <a:pt x="4765541" y="6250870"/>
                  <a:pt x="4754914" y="6246194"/>
                  <a:pt x="4753894" y="6251125"/>
                </a:cubicBezTo>
                <a:cubicBezTo>
                  <a:pt x="4757380" y="6253591"/>
                  <a:pt x="4757210" y="6259712"/>
                  <a:pt x="4761546" y="6261328"/>
                </a:cubicBezTo>
                <a:cubicBezTo>
                  <a:pt x="4759590" y="6261923"/>
                  <a:pt x="4758570" y="6263453"/>
                  <a:pt x="4758995" y="6266429"/>
                </a:cubicBezTo>
                <a:cubicBezTo>
                  <a:pt x="4760015" y="6273060"/>
                  <a:pt x="4766647" y="6274165"/>
                  <a:pt x="4766647" y="6281732"/>
                </a:cubicBezTo>
                <a:lnTo>
                  <a:pt x="4769197" y="6281732"/>
                </a:lnTo>
                <a:lnTo>
                  <a:pt x="4769197" y="6284283"/>
                </a:lnTo>
                <a:cubicBezTo>
                  <a:pt x="4770387" y="6287258"/>
                  <a:pt x="4771918" y="6290064"/>
                  <a:pt x="4774298" y="6291934"/>
                </a:cubicBezTo>
                <a:lnTo>
                  <a:pt x="4774298" y="6299586"/>
                </a:lnTo>
                <a:cubicBezTo>
                  <a:pt x="4764946" y="6307492"/>
                  <a:pt x="4783055" y="6309363"/>
                  <a:pt x="4779399" y="6319990"/>
                </a:cubicBezTo>
                <a:cubicBezTo>
                  <a:pt x="4781440" y="6321691"/>
                  <a:pt x="4781015" y="6323816"/>
                  <a:pt x="4783055" y="6323816"/>
                </a:cubicBezTo>
                <a:cubicBezTo>
                  <a:pt x="4777954" y="6326707"/>
                  <a:pt x="4792067" y="6331298"/>
                  <a:pt x="4792152" y="6335293"/>
                </a:cubicBezTo>
                <a:cubicBezTo>
                  <a:pt x="4794278" y="6338269"/>
                  <a:pt x="4795553" y="6342095"/>
                  <a:pt x="4794703" y="6348046"/>
                </a:cubicBezTo>
                <a:cubicBezTo>
                  <a:pt x="4795468" y="6353997"/>
                  <a:pt x="4799719" y="6358588"/>
                  <a:pt x="4794703" y="6363349"/>
                </a:cubicBezTo>
                <a:cubicBezTo>
                  <a:pt x="4793682" y="6367005"/>
                  <a:pt x="4796998" y="6388175"/>
                  <a:pt x="4802354" y="6393956"/>
                </a:cubicBezTo>
                <a:cubicBezTo>
                  <a:pt x="4806095" y="6404328"/>
                  <a:pt x="4802439" y="6406284"/>
                  <a:pt x="4804905" y="6416911"/>
                </a:cubicBezTo>
                <a:lnTo>
                  <a:pt x="4804905" y="6419461"/>
                </a:lnTo>
                <a:cubicBezTo>
                  <a:pt x="4796743" y="6424817"/>
                  <a:pt x="4801419" y="6443181"/>
                  <a:pt x="4794703" y="6450068"/>
                </a:cubicBezTo>
                <a:cubicBezTo>
                  <a:pt x="4791557" y="6450323"/>
                  <a:pt x="4788666" y="6450833"/>
                  <a:pt x="4789602" y="6455169"/>
                </a:cubicBezTo>
                <a:cubicBezTo>
                  <a:pt x="4792067" y="6461885"/>
                  <a:pt x="4795383" y="6477869"/>
                  <a:pt x="4787051" y="6480674"/>
                </a:cubicBezTo>
                <a:cubicBezTo>
                  <a:pt x="4781185" y="6484160"/>
                  <a:pt x="4786116" y="6498443"/>
                  <a:pt x="4784500" y="6506180"/>
                </a:cubicBezTo>
                <a:cubicBezTo>
                  <a:pt x="4778634" y="6511366"/>
                  <a:pt x="4783565" y="6527349"/>
                  <a:pt x="4781950" y="6536786"/>
                </a:cubicBezTo>
                <a:cubicBezTo>
                  <a:pt x="4783905" y="6537381"/>
                  <a:pt x="4787051" y="6536871"/>
                  <a:pt x="4787051" y="6539337"/>
                </a:cubicBezTo>
                <a:cubicBezTo>
                  <a:pt x="4791387" y="6545883"/>
                  <a:pt x="4779909" y="6550134"/>
                  <a:pt x="4781950" y="6567393"/>
                </a:cubicBezTo>
                <a:cubicBezTo>
                  <a:pt x="4777699" y="6569348"/>
                  <a:pt x="4777699" y="6588392"/>
                  <a:pt x="4781950" y="6590348"/>
                </a:cubicBezTo>
                <a:cubicBezTo>
                  <a:pt x="4781100" y="6596299"/>
                  <a:pt x="4777954" y="6599955"/>
                  <a:pt x="4779399" y="6608202"/>
                </a:cubicBezTo>
                <a:lnTo>
                  <a:pt x="4781950" y="6608202"/>
                </a:lnTo>
                <a:lnTo>
                  <a:pt x="4781950" y="6616193"/>
                </a:lnTo>
                <a:cubicBezTo>
                  <a:pt x="4781015" y="6619509"/>
                  <a:pt x="4780505" y="6622315"/>
                  <a:pt x="4780165" y="6624950"/>
                </a:cubicBezTo>
                <a:cubicBezTo>
                  <a:pt x="4779995" y="6625290"/>
                  <a:pt x="4779739" y="6625545"/>
                  <a:pt x="4779399" y="6626055"/>
                </a:cubicBezTo>
                <a:cubicBezTo>
                  <a:pt x="4779569" y="6636513"/>
                  <a:pt x="4772343" y="6652921"/>
                  <a:pt x="4779399" y="6661763"/>
                </a:cubicBezTo>
                <a:cubicBezTo>
                  <a:pt x="4781440" y="6670605"/>
                  <a:pt x="4774638" y="6672560"/>
                  <a:pt x="4779399" y="6677066"/>
                </a:cubicBezTo>
                <a:cubicBezTo>
                  <a:pt x="4785436" y="6682847"/>
                  <a:pt x="4774128" y="6682677"/>
                  <a:pt x="4774298" y="6689819"/>
                </a:cubicBezTo>
                <a:lnTo>
                  <a:pt x="4776849" y="6689819"/>
                </a:lnTo>
                <a:cubicBezTo>
                  <a:pt x="4776679" y="6693050"/>
                  <a:pt x="4773618" y="6693390"/>
                  <a:pt x="4774298" y="6697471"/>
                </a:cubicBezTo>
                <a:cubicBezTo>
                  <a:pt x="4772853" y="6706908"/>
                  <a:pt x="4782205" y="6712264"/>
                  <a:pt x="4776849" y="6717875"/>
                </a:cubicBezTo>
                <a:cubicBezTo>
                  <a:pt x="4779995" y="6718130"/>
                  <a:pt x="4782885" y="6718640"/>
                  <a:pt x="4781950" y="6722976"/>
                </a:cubicBezTo>
                <a:cubicBezTo>
                  <a:pt x="4782375" y="6726802"/>
                  <a:pt x="4781015" y="6732413"/>
                  <a:pt x="4784500" y="6733178"/>
                </a:cubicBezTo>
                <a:cubicBezTo>
                  <a:pt x="4786796" y="6740660"/>
                  <a:pt x="4786796" y="6741000"/>
                  <a:pt x="4784500" y="6748481"/>
                </a:cubicBezTo>
                <a:cubicBezTo>
                  <a:pt x="4780250" y="6752902"/>
                  <a:pt x="4780250" y="6774667"/>
                  <a:pt x="4784500" y="6779088"/>
                </a:cubicBezTo>
                <a:cubicBezTo>
                  <a:pt x="4785266" y="6785974"/>
                  <a:pt x="4787816" y="6791075"/>
                  <a:pt x="4792152" y="6794391"/>
                </a:cubicBezTo>
                <a:cubicBezTo>
                  <a:pt x="4790367" y="6793626"/>
                  <a:pt x="4789432" y="6795751"/>
                  <a:pt x="4789176" y="6798217"/>
                </a:cubicBezTo>
                <a:cubicBezTo>
                  <a:pt x="4788496" y="6801278"/>
                  <a:pt x="4788666" y="6805358"/>
                  <a:pt x="4789602" y="6807399"/>
                </a:cubicBezTo>
                <a:cubicBezTo>
                  <a:pt x="4790027" y="6810630"/>
                  <a:pt x="4788921" y="6814966"/>
                  <a:pt x="4789602" y="6817346"/>
                </a:cubicBezTo>
                <a:cubicBezTo>
                  <a:pt x="4790197" y="6819301"/>
                  <a:pt x="4789687" y="6822447"/>
                  <a:pt x="4792152" y="6822447"/>
                </a:cubicBezTo>
                <a:lnTo>
                  <a:pt x="4792152" y="6827548"/>
                </a:lnTo>
                <a:cubicBezTo>
                  <a:pt x="4787901" y="6832649"/>
                  <a:pt x="4792407" y="6830779"/>
                  <a:pt x="4792152" y="6837750"/>
                </a:cubicBezTo>
                <a:cubicBezTo>
                  <a:pt x="4792577" y="6841576"/>
                  <a:pt x="4791217" y="6847187"/>
                  <a:pt x="4794703" y="6847953"/>
                </a:cubicBezTo>
                <a:lnTo>
                  <a:pt x="4794703" y="6850503"/>
                </a:lnTo>
                <a:cubicBezTo>
                  <a:pt x="4794873" y="6854924"/>
                  <a:pt x="4794108" y="6858410"/>
                  <a:pt x="4792152" y="6860705"/>
                </a:cubicBezTo>
                <a:cubicBezTo>
                  <a:pt x="4800654" y="6858155"/>
                  <a:pt x="4800484" y="6864276"/>
                  <a:pt x="4799804" y="6870907"/>
                </a:cubicBezTo>
                <a:cubicBezTo>
                  <a:pt x="4797083" y="6881280"/>
                  <a:pt x="4799379" y="6883490"/>
                  <a:pt x="4797253" y="6896413"/>
                </a:cubicBezTo>
                <a:cubicBezTo>
                  <a:pt x="4805415" y="6895648"/>
                  <a:pt x="4806520" y="6907550"/>
                  <a:pt x="4802354" y="6911716"/>
                </a:cubicBezTo>
                <a:cubicBezTo>
                  <a:pt x="4797338" y="6913501"/>
                  <a:pt x="4795553" y="6918518"/>
                  <a:pt x="4794703" y="6924469"/>
                </a:cubicBezTo>
                <a:cubicBezTo>
                  <a:pt x="4794703" y="6927019"/>
                  <a:pt x="4792662" y="6927529"/>
                  <a:pt x="4792152" y="6929570"/>
                </a:cubicBezTo>
                <a:lnTo>
                  <a:pt x="4789602" y="6929570"/>
                </a:lnTo>
                <a:cubicBezTo>
                  <a:pt x="4783735" y="6933906"/>
                  <a:pt x="4782205" y="6942578"/>
                  <a:pt x="4781950" y="6952525"/>
                </a:cubicBezTo>
                <a:cubicBezTo>
                  <a:pt x="4783225" y="6962217"/>
                  <a:pt x="4781270" y="6968763"/>
                  <a:pt x="4776849" y="6972929"/>
                </a:cubicBezTo>
                <a:cubicBezTo>
                  <a:pt x="4771323" y="6980071"/>
                  <a:pt x="4776424" y="6989168"/>
                  <a:pt x="4780250" y="6995544"/>
                </a:cubicBezTo>
                <a:cubicBezTo>
                  <a:pt x="4780675" y="6996989"/>
                  <a:pt x="4781100" y="6999370"/>
                  <a:pt x="4782545" y="7000475"/>
                </a:cubicBezTo>
                <a:lnTo>
                  <a:pt x="0" y="700047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BE5CB36-32D2-B247-BC88-F133266CDD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976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rnet Figure with Side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DD22406-41F7-10DF-4F00-91F2990047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395" t="75660"/>
          <a:stretch/>
        </p:blipFill>
        <p:spPr>
          <a:xfrm>
            <a:off x="2105525" y="0"/>
            <a:ext cx="5443870" cy="185091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B333644-1D74-33D8-756F-4E20E7C2A3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0938" b="81855"/>
          <a:stretch/>
        </p:blipFill>
        <p:spPr>
          <a:xfrm>
            <a:off x="6096001" y="5478171"/>
            <a:ext cx="6096000" cy="13798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9508" y="1581149"/>
            <a:ext cx="5972041" cy="1865435"/>
          </a:xfrm>
        </p:spPr>
        <p:txBody>
          <a:bodyPr anchor="b">
            <a:normAutofit/>
          </a:bodyPr>
          <a:lstStyle>
            <a:lvl1pPr>
              <a:defRPr lang="en-US" sz="9600" dirty="0">
                <a:latin typeface="Open Sans Condensed SemiBold" pitchFamily="2" charset="0"/>
                <a:ea typeface="Open Sans Condensed SemiBold" pitchFamily="2" charset="0"/>
                <a:cs typeface="Open Sans Condensed SemiBold" pitchFamily="2" charset="0"/>
              </a:defRPr>
            </a:lvl1pPr>
          </a:lstStyle>
          <a:p>
            <a:r>
              <a:rPr lang="en-US" dirty="0"/>
              <a:t>$1.8M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>
            <a:cxnSpLocks/>
          </p:cNvCxnSpPr>
          <p:nvPr userDrawn="1"/>
        </p:nvCxnSpPr>
        <p:spPr>
          <a:xfrm>
            <a:off x="5389508" y="3581399"/>
            <a:ext cx="1493837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9508" y="3710354"/>
            <a:ext cx="5972041" cy="2090371"/>
          </a:xfrm>
        </p:spPr>
        <p:txBody>
          <a:bodyPr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1C3DC1B-7AD7-D65A-ACC4-F28E3F603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559056" y="-73799"/>
            <a:ext cx="474400" cy="7010510"/>
          </a:xfrm>
          <a:prstGeom prst="rect">
            <a:avLst/>
          </a:prstGeom>
          <a:effectLst/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DAAA45B-14D5-187B-394C-B49FB2379B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3819" y="-73799"/>
            <a:ext cx="4857119" cy="7000475"/>
          </a:xfrm>
          <a:custGeom>
            <a:avLst/>
            <a:gdLst>
              <a:gd name="connsiteX0" fmla="*/ 0 w 4857119"/>
              <a:gd name="connsiteY0" fmla="*/ 0 h 7000475"/>
              <a:gd name="connsiteX1" fmla="*/ 4784500 w 4857119"/>
              <a:gd name="connsiteY1" fmla="*/ 0 h 7000475"/>
              <a:gd name="connsiteX2" fmla="*/ 4792152 w 4857119"/>
              <a:gd name="connsiteY2" fmla="*/ 12753 h 7000475"/>
              <a:gd name="connsiteX3" fmla="*/ 4797253 w 4857119"/>
              <a:gd name="connsiteY3" fmla="*/ 25505 h 7000475"/>
              <a:gd name="connsiteX4" fmla="*/ 4797253 w 4857119"/>
              <a:gd name="connsiteY4" fmla="*/ 35707 h 7000475"/>
              <a:gd name="connsiteX5" fmla="*/ 4792152 w 4857119"/>
              <a:gd name="connsiteY5" fmla="*/ 61213 h 7000475"/>
              <a:gd name="connsiteX6" fmla="*/ 4789602 w 4857119"/>
              <a:gd name="connsiteY6" fmla="*/ 61213 h 7000475"/>
              <a:gd name="connsiteX7" fmla="*/ 4792152 w 4857119"/>
              <a:gd name="connsiteY7" fmla="*/ 86718 h 7000475"/>
              <a:gd name="connsiteX8" fmla="*/ 4792152 w 4857119"/>
              <a:gd name="connsiteY8" fmla="*/ 84168 h 7000475"/>
              <a:gd name="connsiteX9" fmla="*/ 4794703 w 4857119"/>
              <a:gd name="connsiteY9" fmla="*/ 94370 h 7000475"/>
              <a:gd name="connsiteX10" fmla="*/ 4797253 w 4857119"/>
              <a:gd name="connsiteY10" fmla="*/ 94370 h 7000475"/>
              <a:gd name="connsiteX11" fmla="*/ 4797253 w 4857119"/>
              <a:gd name="connsiteY11" fmla="*/ 130078 h 7000475"/>
              <a:gd name="connsiteX12" fmla="*/ 4797253 w 4857119"/>
              <a:gd name="connsiteY12" fmla="*/ 135179 h 7000475"/>
              <a:gd name="connsiteX13" fmla="*/ 4855916 w 4857119"/>
              <a:gd name="connsiteY13" fmla="*/ 219347 h 7000475"/>
              <a:gd name="connsiteX14" fmla="*/ 4855916 w 4857119"/>
              <a:gd name="connsiteY14" fmla="*/ 224448 h 7000475"/>
              <a:gd name="connsiteX15" fmla="*/ 4853365 w 4857119"/>
              <a:gd name="connsiteY15" fmla="*/ 237200 h 7000475"/>
              <a:gd name="connsiteX16" fmla="*/ 4848264 w 4857119"/>
              <a:gd name="connsiteY16" fmla="*/ 265256 h 7000475"/>
              <a:gd name="connsiteX17" fmla="*/ 4843163 w 4857119"/>
              <a:gd name="connsiteY17" fmla="*/ 272908 h 7000475"/>
              <a:gd name="connsiteX18" fmla="*/ 4832961 w 4857119"/>
              <a:gd name="connsiteY18" fmla="*/ 283110 h 7000475"/>
              <a:gd name="connsiteX19" fmla="*/ 4827860 w 4857119"/>
              <a:gd name="connsiteY19" fmla="*/ 290762 h 7000475"/>
              <a:gd name="connsiteX20" fmla="*/ 4812556 w 4857119"/>
              <a:gd name="connsiteY20" fmla="*/ 311166 h 7000475"/>
              <a:gd name="connsiteX21" fmla="*/ 4807455 w 4857119"/>
              <a:gd name="connsiteY21" fmla="*/ 329020 h 7000475"/>
              <a:gd name="connsiteX22" fmla="*/ 4802354 w 4857119"/>
              <a:gd name="connsiteY22" fmla="*/ 339222 h 7000475"/>
              <a:gd name="connsiteX23" fmla="*/ 4792152 w 4857119"/>
              <a:gd name="connsiteY23" fmla="*/ 349424 h 7000475"/>
              <a:gd name="connsiteX24" fmla="*/ 4789602 w 4857119"/>
              <a:gd name="connsiteY24" fmla="*/ 351975 h 7000475"/>
              <a:gd name="connsiteX25" fmla="*/ 4776849 w 4857119"/>
              <a:gd name="connsiteY25" fmla="*/ 380031 h 7000475"/>
              <a:gd name="connsiteX26" fmla="*/ 4779399 w 4857119"/>
              <a:gd name="connsiteY26" fmla="*/ 380031 h 7000475"/>
              <a:gd name="connsiteX27" fmla="*/ 4779399 w 4857119"/>
              <a:gd name="connsiteY27" fmla="*/ 405536 h 7000475"/>
              <a:gd name="connsiteX28" fmla="*/ 4766647 w 4857119"/>
              <a:gd name="connsiteY28" fmla="*/ 448895 h 7000475"/>
              <a:gd name="connsiteX29" fmla="*/ 4761546 w 4857119"/>
              <a:gd name="connsiteY29" fmla="*/ 466749 h 7000475"/>
              <a:gd name="connsiteX30" fmla="*/ 4758995 w 4857119"/>
              <a:gd name="connsiteY30" fmla="*/ 466749 h 7000475"/>
              <a:gd name="connsiteX31" fmla="*/ 4756444 w 4857119"/>
              <a:gd name="connsiteY31" fmla="*/ 479502 h 7000475"/>
              <a:gd name="connsiteX32" fmla="*/ 4758995 w 4857119"/>
              <a:gd name="connsiteY32" fmla="*/ 502457 h 7000475"/>
              <a:gd name="connsiteX33" fmla="*/ 4764096 w 4857119"/>
              <a:gd name="connsiteY33" fmla="*/ 507558 h 7000475"/>
              <a:gd name="connsiteX34" fmla="*/ 4769197 w 4857119"/>
              <a:gd name="connsiteY34" fmla="*/ 517760 h 7000475"/>
              <a:gd name="connsiteX35" fmla="*/ 4771748 w 4857119"/>
              <a:gd name="connsiteY35" fmla="*/ 517760 h 7000475"/>
              <a:gd name="connsiteX36" fmla="*/ 4769197 w 4857119"/>
              <a:gd name="connsiteY36" fmla="*/ 527962 h 7000475"/>
              <a:gd name="connsiteX37" fmla="*/ 4769197 w 4857119"/>
              <a:gd name="connsiteY37" fmla="*/ 538164 h 7000475"/>
              <a:gd name="connsiteX38" fmla="*/ 4789602 w 4857119"/>
              <a:gd name="connsiteY38" fmla="*/ 589175 h 7000475"/>
              <a:gd name="connsiteX39" fmla="*/ 4797253 w 4857119"/>
              <a:gd name="connsiteY39" fmla="*/ 604478 h 7000475"/>
              <a:gd name="connsiteX40" fmla="*/ 4794703 w 4857119"/>
              <a:gd name="connsiteY40" fmla="*/ 619782 h 7000475"/>
              <a:gd name="connsiteX41" fmla="*/ 4799804 w 4857119"/>
              <a:gd name="connsiteY41" fmla="*/ 627433 h 7000475"/>
              <a:gd name="connsiteX42" fmla="*/ 4799804 w 4857119"/>
              <a:gd name="connsiteY42" fmla="*/ 635085 h 7000475"/>
              <a:gd name="connsiteX43" fmla="*/ 4792152 w 4857119"/>
              <a:gd name="connsiteY43" fmla="*/ 647838 h 7000475"/>
              <a:gd name="connsiteX44" fmla="*/ 4781950 w 4857119"/>
              <a:gd name="connsiteY44" fmla="*/ 663141 h 7000475"/>
              <a:gd name="connsiteX45" fmla="*/ 4774298 w 4857119"/>
              <a:gd name="connsiteY45" fmla="*/ 668242 h 7000475"/>
              <a:gd name="connsiteX46" fmla="*/ 4771748 w 4857119"/>
              <a:gd name="connsiteY46" fmla="*/ 683545 h 7000475"/>
              <a:gd name="connsiteX47" fmla="*/ 4774298 w 4857119"/>
              <a:gd name="connsiteY47" fmla="*/ 691197 h 7000475"/>
              <a:gd name="connsiteX48" fmla="*/ 4776849 w 4857119"/>
              <a:gd name="connsiteY48" fmla="*/ 696298 h 7000475"/>
              <a:gd name="connsiteX49" fmla="*/ 4776849 w 4857119"/>
              <a:gd name="connsiteY49" fmla="*/ 703950 h 7000475"/>
              <a:gd name="connsiteX50" fmla="*/ 4787051 w 4857119"/>
              <a:gd name="connsiteY50" fmla="*/ 726905 h 7000475"/>
              <a:gd name="connsiteX51" fmla="*/ 4789346 w 4857119"/>
              <a:gd name="connsiteY51" fmla="*/ 728690 h 7000475"/>
              <a:gd name="connsiteX52" fmla="*/ 4792152 w 4857119"/>
              <a:gd name="connsiteY52" fmla="*/ 734556 h 7000475"/>
              <a:gd name="connsiteX53" fmla="*/ 4794703 w 4857119"/>
              <a:gd name="connsiteY53" fmla="*/ 744758 h 7000475"/>
              <a:gd name="connsiteX54" fmla="*/ 4807455 w 4857119"/>
              <a:gd name="connsiteY54" fmla="*/ 767713 h 7000475"/>
              <a:gd name="connsiteX55" fmla="*/ 4807455 w 4857119"/>
              <a:gd name="connsiteY55" fmla="*/ 780466 h 7000475"/>
              <a:gd name="connsiteX56" fmla="*/ 4799804 w 4857119"/>
              <a:gd name="connsiteY56" fmla="*/ 798320 h 7000475"/>
              <a:gd name="connsiteX57" fmla="*/ 4794703 w 4857119"/>
              <a:gd name="connsiteY57" fmla="*/ 813623 h 7000475"/>
              <a:gd name="connsiteX58" fmla="*/ 4797253 w 4857119"/>
              <a:gd name="connsiteY58" fmla="*/ 813623 h 7000475"/>
              <a:gd name="connsiteX59" fmla="*/ 4797253 w 4857119"/>
              <a:gd name="connsiteY59" fmla="*/ 818724 h 7000475"/>
              <a:gd name="connsiteX60" fmla="*/ 4794703 w 4857119"/>
              <a:gd name="connsiteY60" fmla="*/ 836578 h 7000475"/>
              <a:gd name="connsiteX61" fmla="*/ 4797253 w 4857119"/>
              <a:gd name="connsiteY61" fmla="*/ 841679 h 7000475"/>
              <a:gd name="connsiteX62" fmla="*/ 4797253 w 4857119"/>
              <a:gd name="connsiteY62" fmla="*/ 859533 h 7000475"/>
              <a:gd name="connsiteX63" fmla="*/ 4787051 w 4857119"/>
              <a:gd name="connsiteY63" fmla="*/ 892690 h 7000475"/>
              <a:gd name="connsiteX64" fmla="*/ 4787051 w 4857119"/>
              <a:gd name="connsiteY64" fmla="*/ 895240 h 7000475"/>
              <a:gd name="connsiteX65" fmla="*/ 4784500 w 4857119"/>
              <a:gd name="connsiteY65" fmla="*/ 913094 h 7000475"/>
              <a:gd name="connsiteX66" fmla="*/ 4784500 w 4857119"/>
              <a:gd name="connsiteY66" fmla="*/ 923296 h 7000475"/>
              <a:gd name="connsiteX67" fmla="*/ 4779399 w 4857119"/>
              <a:gd name="connsiteY67" fmla="*/ 941150 h 7000475"/>
              <a:gd name="connsiteX68" fmla="*/ 4779399 w 4857119"/>
              <a:gd name="connsiteY68" fmla="*/ 946251 h 7000475"/>
              <a:gd name="connsiteX69" fmla="*/ 4774298 w 4857119"/>
              <a:gd name="connsiteY69" fmla="*/ 956454 h 7000475"/>
              <a:gd name="connsiteX70" fmla="*/ 4766647 w 4857119"/>
              <a:gd name="connsiteY70" fmla="*/ 966655 h 7000475"/>
              <a:gd name="connsiteX71" fmla="*/ 4761546 w 4857119"/>
              <a:gd name="connsiteY71" fmla="*/ 976858 h 7000475"/>
              <a:gd name="connsiteX72" fmla="*/ 4758995 w 4857119"/>
              <a:gd name="connsiteY72" fmla="*/ 989610 h 7000475"/>
              <a:gd name="connsiteX73" fmla="*/ 4766647 w 4857119"/>
              <a:gd name="connsiteY73" fmla="*/ 1027868 h 7000475"/>
              <a:gd name="connsiteX74" fmla="*/ 4769197 w 4857119"/>
              <a:gd name="connsiteY74" fmla="*/ 1040621 h 7000475"/>
              <a:gd name="connsiteX75" fmla="*/ 4776849 w 4857119"/>
              <a:gd name="connsiteY75" fmla="*/ 1050823 h 7000475"/>
              <a:gd name="connsiteX76" fmla="*/ 4774298 w 4857119"/>
              <a:gd name="connsiteY76" fmla="*/ 1083981 h 7000475"/>
              <a:gd name="connsiteX77" fmla="*/ 4766647 w 4857119"/>
              <a:gd name="connsiteY77" fmla="*/ 1101834 h 7000475"/>
              <a:gd name="connsiteX78" fmla="*/ 4764096 w 4857119"/>
              <a:gd name="connsiteY78" fmla="*/ 1109486 h 7000475"/>
              <a:gd name="connsiteX79" fmla="*/ 4769197 w 4857119"/>
              <a:gd name="connsiteY79" fmla="*/ 1119688 h 7000475"/>
              <a:gd name="connsiteX80" fmla="*/ 4769197 w 4857119"/>
              <a:gd name="connsiteY80" fmla="*/ 1129890 h 7000475"/>
              <a:gd name="connsiteX81" fmla="*/ 4764096 w 4857119"/>
              <a:gd name="connsiteY81" fmla="*/ 1137542 h 7000475"/>
              <a:gd name="connsiteX82" fmla="*/ 4756444 w 4857119"/>
              <a:gd name="connsiteY82" fmla="*/ 1147744 h 7000475"/>
              <a:gd name="connsiteX83" fmla="*/ 4761546 w 4857119"/>
              <a:gd name="connsiteY83" fmla="*/ 1152845 h 7000475"/>
              <a:gd name="connsiteX84" fmla="*/ 4761546 w 4857119"/>
              <a:gd name="connsiteY84" fmla="*/ 1160497 h 7000475"/>
              <a:gd name="connsiteX85" fmla="*/ 4758995 w 4857119"/>
              <a:gd name="connsiteY85" fmla="*/ 1173250 h 7000475"/>
              <a:gd name="connsiteX86" fmla="*/ 4753894 w 4857119"/>
              <a:gd name="connsiteY86" fmla="*/ 1196204 h 7000475"/>
              <a:gd name="connsiteX87" fmla="*/ 4756444 w 4857119"/>
              <a:gd name="connsiteY87" fmla="*/ 1206406 h 7000475"/>
              <a:gd name="connsiteX88" fmla="*/ 4753894 w 4857119"/>
              <a:gd name="connsiteY88" fmla="*/ 1211508 h 7000475"/>
              <a:gd name="connsiteX89" fmla="*/ 4748793 w 4857119"/>
              <a:gd name="connsiteY89" fmla="*/ 1234462 h 7000475"/>
              <a:gd name="connsiteX90" fmla="*/ 4753894 w 4857119"/>
              <a:gd name="connsiteY90" fmla="*/ 1244665 h 7000475"/>
              <a:gd name="connsiteX91" fmla="*/ 4758995 w 4857119"/>
              <a:gd name="connsiteY91" fmla="*/ 1270170 h 7000475"/>
              <a:gd name="connsiteX92" fmla="*/ 4761546 w 4857119"/>
              <a:gd name="connsiteY92" fmla="*/ 1272721 h 7000475"/>
              <a:gd name="connsiteX93" fmla="*/ 4779399 w 4857119"/>
              <a:gd name="connsiteY93" fmla="*/ 1293125 h 7000475"/>
              <a:gd name="connsiteX94" fmla="*/ 4776849 w 4857119"/>
              <a:gd name="connsiteY94" fmla="*/ 1305878 h 7000475"/>
              <a:gd name="connsiteX95" fmla="*/ 4779399 w 4857119"/>
              <a:gd name="connsiteY95" fmla="*/ 1323731 h 7000475"/>
              <a:gd name="connsiteX96" fmla="*/ 4792152 w 4857119"/>
              <a:gd name="connsiteY96" fmla="*/ 1336484 h 7000475"/>
              <a:gd name="connsiteX97" fmla="*/ 4794703 w 4857119"/>
              <a:gd name="connsiteY97" fmla="*/ 1339035 h 7000475"/>
              <a:gd name="connsiteX98" fmla="*/ 4797253 w 4857119"/>
              <a:gd name="connsiteY98" fmla="*/ 1341585 h 7000475"/>
              <a:gd name="connsiteX99" fmla="*/ 4792152 w 4857119"/>
              <a:gd name="connsiteY99" fmla="*/ 1395147 h 7000475"/>
              <a:gd name="connsiteX100" fmla="*/ 4789602 w 4857119"/>
              <a:gd name="connsiteY100" fmla="*/ 1410450 h 7000475"/>
              <a:gd name="connsiteX101" fmla="*/ 4784500 w 4857119"/>
              <a:gd name="connsiteY101" fmla="*/ 1441057 h 7000475"/>
              <a:gd name="connsiteX102" fmla="*/ 4774298 w 4857119"/>
              <a:gd name="connsiteY102" fmla="*/ 1464011 h 7000475"/>
              <a:gd name="connsiteX103" fmla="*/ 4774298 w 4857119"/>
              <a:gd name="connsiteY103" fmla="*/ 1466562 h 7000475"/>
              <a:gd name="connsiteX104" fmla="*/ 4766647 w 4857119"/>
              <a:gd name="connsiteY104" fmla="*/ 1489517 h 7000475"/>
              <a:gd name="connsiteX105" fmla="*/ 4758995 w 4857119"/>
              <a:gd name="connsiteY105" fmla="*/ 1509921 h 7000475"/>
              <a:gd name="connsiteX106" fmla="*/ 4753894 w 4857119"/>
              <a:gd name="connsiteY106" fmla="*/ 1527775 h 7000475"/>
              <a:gd name="connsiteX107" fmla="*/ 4764096 w 4857119"/>
              <a:gd name="connsiteY107" fmla="*/ 1537977 h 7000475"/>
              <a:gd name="connsiteX108" fmla="*/ 4764096 w 4857119"/>
              <a:gd name="connsiteY108" fmla="*/ 1543078 h 7000475"/>
              <a:gd name="connsiteX109" fmla="*/ 4766647 w 4857119"/>
              <a:gd name="connsiteY109" fmla="*/ 1563482 h 7000475"/>
              <a:gd name="connsiteX110" fmla="*/ 4766647 w 4857119"/>
              <a:gd name="connsiteY110" fmla="*/ 1571134 h 7000475"/>
              <a:gd name="connsiteX111" fmla="*/ 4766647 w 4857119"/>
              <a:gd name="connsiteY111" fmla="*/ 1573685 h 7000475"/>
              <a:gd name="connsiteX112" fmla="*/ 4758995 w 4857119"/>
              <a:gd name="connsiteY112" fmla="*/ 1591538 h 7000475"/>
              <a:gd name="connsiteX113" fmla="*/ 4753894 w 4857119"/>
              <a:gd name="connsiteY113" fmla="*/ 1596640 h 7000475"/>
              <a:gd name="connsiteX114" fmla="*/ 4751343 w 4857119"/>
              <a:gd name="connsiteY114" fmla="*/ 1601741 h 7000475"/>
              <a:gd name="connsiteX115" fmla="*/ 4751343 w 4857119"/>
              <a:gd name="connsiteY115" fmla="*/ 1647651 h 7000475"/>
              <a:gd name="connsiteX116" fmla="*/ 4746242 w 4857119"/>
              <a:gd name="connsiteY116" fmla="*/ 1655302 h 7000475"/>
              <a:gd name="connsiteX117" fmla="*/ 4738591 w 4857119"/>
              <a:gd name="connsiteY117" fmla="*/ 1660403 h 7000475"/>
              <a:gd name="connsiteX118" fmla="*/ 4738591 w 4857119"/>
              <a:gd name="connsiteY118" fmla="*/ 1662954 h 7000475"/>
              <a:gd name="connsiteX119" fmla="*/ 4736040 w 4857119"/>
              <a:gd name="connsiteY119" fmla="*/ 1703762 h 7000475"/>
              <a:gd name="connsiteX120" fmla="*/ 4736040 w 4857119"/>
              <a:gd name="connsiteY120" fmla="*/ 1716515 h 7000475"/>
              <a:gd name="connsiteX121" fmla="*/ 4730939 w 4857119"/>
              <a:gd name="connsiteY121" fmla="*/ 1742020 h 7000475"/>
              <a:gd name="connsiteX122" fmla="*/ 4725838 w 4857119"/>
              <a:gd name="connsiteY122" fmla="*/ 1754773 h 7000475"/>
              <a:gd name="connsiteX123" fmla="*/ 4723287 w 4857119"/>
              <a:gd name="connsiteY123" fmla="*/ 1777728 h 7000475"/>
              <a:gd name="connsiteX124" fmla="*/ 4713085 w 4857119"/>
              <a:gd name="connsiteY124" fmla="*/ 1810885 h 7000475"/>
              <a:gd name="connsiteX125" fmla="*/ 4733490 w 4857119"/>
              <a:gd name="connsiteY125" fmla="*/ 1887402 h 7000475"/>
              <a:gd name="connsiteX126" fmla="*/ 4733490 w 4857119"/>
              <a:gd name="connsiteY126" fmla="*/ 1889952 h 7000475"/>
              <a:gd name="connsiteX127" fmla="*/ 4736040 w 4857119"/>
              <a:gd name="connsiteY127" fmla="*/ 1940963 h 7000475"/>
              <a:gd name="connsiteX128" fmla="*/ 4733490 w 4857119"/>
              <a:gd name="connsiteY128" fmla="*/ 1951165 h 7000475"/>
              <a:gd name="connsiteX129" fmla="*/ 4730939 w 4857119"/>
              <a:gd name="connsiteY129" fmla="*/ 1953716 h 7000475"/>
              <a:gd name="connsiteX130" fmla="*/ 4728389 w 4857119"/>
              <a:gd name="connsiteY130" fmla="*/ 1953716 h 7000475"/>
              <a:gd name="connsiteX131" fmla="*/ 4725838 w 4857119"/>
              <a:gd name="connsiteY131" fmla="*/ 1971569 h 7000475"/>
              <a:gd name="connsiteX132" fmla="*/ 4730939 w 4857119"/>
              <a:gd name="connsiteY132" fmla="*/ 1981772 h 7000475"/>
              <a:gd name="connsiteX133" fmla="*/ 4728389 w 4857119"/>
              <a:gd name="connsiteY133" fmla="*/ 2017479 h 7000475"/>
              <a:gd name="connsiteX134" fmla="*/ 4725838 w 4857119"/>
              <a:gd name="connsiteY134" fmla="*/ 2022580 h 7000475"/>
              <a:gd name="connsiteX135" fmla="*/ 4720737 w 4857119"/>
              <a:gd name="connsiteY135" fmla="*/ 2022580 h 7000475"/>
              <a:gd name="connsiteX136" fmla="*/ 4720737 w 4857119"/>
              <a:gd name="connsiteY136" fmla="*/ 2050636 h 7000475"/>
              <a:gd name="connsiteX137" fmla="*/ 4723287 w 4857119"/>
              <a:gd name="connsiteY137" fmla="*/ 2045535 h 7000475"/>
              <a:gd name="connsiteX138" fmla="*/ 4725838 w 4857119"/>
              <a:gd name="connsiteY138" fmla="*/ 2055737 h 7000475"/>
              <a:gd name="connsiteX139" fmla="*/ 4725838 w 4857119"/>
              <a:gd name="connsiteY139" fmla="*/ 2073591 h 7000475"/>
              <a:gd name="connsiteX140" fmla="*/ 4728389 w 4857119"/>
              <a:gd name="connsiteY140" fmla="*/ 2078692 h 7000475"/>
              <a:gd name="connsiteX141" fmla="*/ 4725838 w 4857119"/>
              <a:gd name="connsiteY141" fmla="*/ 2083793 h 7000475"/>
              <a:gd name="connsiteX142" fmla="*/ 4725838 w 4857119"/>
              <a:gd name="connsiteY142" fmla="*/ 2109299 h 7000475"/>
              <a:gd name="connsiteX143" fmla="*/ 4733490 w 4857119"/>
              <a:gd name="connsiteY143" fmla="*/ 2132254 h 7000475"/>
              <a:gd name="connsiteX144" fmla="*/ 4730939 w 4857119"/>
              <a:gd name="connsiteY144" fmla="*/ 2150107 h 7000475"/>
              <a:gd name="connsiteX145" fmla="*/ 4728389 w 4857119"/>
              <a:gd name="connsiteY145" fmla="*/ 2160310 h 7000475"/>
              <a:gd name="connsiteX146" fmla="*/ 4723287 w 4857119"/>
              <a:gd name="connsiteY146" fmla="*/ 2160310 h 7000475"/>
              <a:gd name="connsiteX147" fmla="*/ 4715636 w 4857119"/>
              <a:gd name="connsiteY147" fmla="*/ 2180714 h 7000475"/>
              <a:gd name="connsiteX148" fmla="*/ 4710535 w 4857119"/>
              <a:gd name="connsiteY148" fmla="*/ 2185815 h 7000475"/>
              <a:gd name="connsiteX149" fmla="*/ 4713085 w 4857119"/>
              <a:gd name="connsiteY149" fmla="*/ 2188365 h 7000475"/>
              <a:gd name="connsiteX150" fmla="*/ 4695231 w 4857119"/>
              <a:gd name="connsiteY150" fmla="*/ 2211320 h 7000475"/>
              <a:gd name="connsiteX151" fmla="*/ 4702883 w 4857119"/>
              <a:gd name="connsiteY151" fmla="*/ 2218972 h 7000475"/>
              <a:gd name="connsiteX152" fmla="*/ 4707984 w 4857119"/>
              <a:gd name="connsiteY152" fmla="*/ 2236826 h 7000475"/>
              <a:gd name="connsiteX153" fmla="*/ 4713085 w 4857119"/>
              <a:gd name="connsiteY153" fmla="*/ 2249579 h 7000475"/>
              <a:gd name="connsiteX154" fmla="*/ 4715636 w 4857119"/>
              <a:gd name="connsiteY154" fmla="*/ 2267432 h 7000475"/>
              <a:gd name="connsiteX155" fmla="*/ 4715636 w 4857119"/>
              <a:gd name="connsiteY155" fmla="*/ 2272534 h 7000475"/>
              <a:gd name="connsiteX156" fmla="*/ 4713085 w 4857119"/>
              <a:gd name="connsiteY156" fmla="*/ 2275084 h 7000475"/>
              <a:gd name="connsiteX157" fmla="*/ 4713085 w 4857119"/>
              <a:gd name="connsiteY157" fmla="*/ 2280185 h 7000475"/>
              <a:gd name="connsiteX158" fmla="*/ 4705434 w 4857119"/>
              <a:gd name="connsiteY158" fmla="*/ 2285286 h 7000475"/>
              <a:gd name="connsiteX159" fmla="*/ 4713085 w 4857119"/>
              <a:gd name="connsiteY159" fmla="*/ 2305690 h 7000475"/>
              <a:gd name="connsiteX160" fmla="*/ 4718186 w 4857119"/>
              <a:gd name="connsiteY160" fmla="*/ 2313342 h 7000475"/>
              <a:gd name="connsiteX161" fmla="*/ 4720737 w 4857119"/>
              <a:gd name="connsiteY161" fmla="*/ 2315893 h 7000475"/>
              <a:gd name="connsiteX162" fmla="*/ 4730939 w 4857119"/>
              <a:gd name="connsiteY162" fmla="*/ 2323544 h 7000475"/>
              <a:gd name="connsiteX163" fmla="*/ 4733490 w 4857119"/>
              <a:gd name="connsiteY163" fmla="*/ 2333747 h 7000475"/>
              <a:gd name="connsiteX164" fmla="*/ 4736040 w 4857119"/>
              <a:gd name="connsiteY164" fmla="*/ 2346499 h 7000475"/>
              <a:gd name="connsiteX165" fmla="*/ 4725838 w 4857119"/>
              <a:gd name="connsiteY165" fmla="*/ 2394959 h 7000475"/>
              <a:gd name="connsiteX166" fmla="*/ 4725838 w 4857119"/>
              <a:gd name="connsiteY166" fmla="*/ 2417914 h 7000475"/>
              <a:gd name="connsiteX167" fmla="*/ 4741141 w 4857119"/>
              <a:gd name="connsiteY167" fmla="*/ 2425566 h 7000475"/>
              <a:gd name="connsiteX168" fmla="*/ 4741141 w 4857119"/>
              <a:gd name="connsiteY168" fmla="*/ 2433217 h 7000475"/>
              <a:gd name="connsiteX169" fmla="*/ 4746242 w 4857119"/>
              <a:gd name="connsiteY169" fmla="*/ 2448521 h 7000475"/>
              <a:gd name="connsiteX170" fmla="*/ 4746242 w 4857119"/>
              <a:gd name="connsiteY170" fmla="*/ 2451072 h 7000475"/>
              <a:gd name="connsiteX171" fmla="*/ 4746242 w 4857119"/>
              <a:gd name="connsiteY171" fmla="*/ 2466375 h 7000475"/>
              <a:gd name="connsiteX172" fmla="*/ 4743692 w 4857119"/>
              <a:gd name="connsiteY172" fmla="*/ 2476577 h 7000475"/>
              <a:gd name="connsiteX173" fmla="*/ 4741141 w 4857119"/>
              <a:gd name="connsiteY173" fmla="*/ 2484228 h 7000475"/>
              <a:gd name="connsiteX174" fmla="*/ 4741141 w 4857119"/>
              <a:gd name="connsiteY174" fmla="*/ 2491880 h 7000475"/>
              <a:gd name="connsiteX175" fmla="*/ 4741141 w 4857119"/>
              <a:gd name="connsiteY175" fmla="*/ 2496981 h 7000475"/>
              <a:gd name="connsiteX176" fmla="*/ 4738591 w 4857119"/>
              <a:gd name="connsiteY176" fmla="*/ 2535239 h 7000475"/>
              <a:gd name="connsiteX177" fmla="*/ 4746242 w 4857119"/>
              <a:gd name="connsiteY177" fmla="*/ 2550543 h 7000475"/>
              <a:gd name="connsiteX178" fmla="*/ 4748793 w 4857119"/>
              <a:gd name="connsiteY178" fmla="*/ 2563296 h 7000475"/>
              <a:gd name="connsiteX179" fmla="*/ 4746242 w 4857119"/>
              <a:gd name="connsiteY179" fmla="*/ 2581149 h 7000475"/>
              <a:gd name="connsiteX180" fmla="*/ 4748793 w 4857119"/>
              <a:gd name="connsiteY180" fmla="*/ 2586250 h 7000475"/>
              <a:gd name="connsiteX181" fmla="*/ 4751343 w 4857119"/>
              <a:gd name="connsiteY181" fmla="*/ 2596452 h 7000475"/>
              <a:gd name="connsiteX182" fmla="*/ 4761546 w 4857119"/>
              <a:gd name="connsiteY182" fmla="*/ 2604104 h 7000475"/>
              <a:gd name="connsiteX183" fmla="*/ 4764096 w 4857119"/>
              <a:gd name="connsiteY183" fmla="*/ 2614306 h 7000475"/>
              <a:gd name="connsiteX184" fmla="*/ 4756444 w 4857119"/>
              <a:gd name="connsiteY184" fmla="*/ 2637261 h 7000475"/>
              <a:gd name="connsiteX185" fmla="*/ 4758995 w 4857119"/>
              <a:gd name="connsiteY185" fmla="*/ 2644913 h 7000475"/>
              <a:gd name="connsiteX186" fmla="*/ 4751343 w 4857119"/>
              <a:gd name="connsiteY186" fmla="*/ 2647463 h 7000475"/>
              <a:gd name="connsiteX187" fmla="*/ 4748793 w 4857119"/>
              <a:gd name="connsiteY187" fmla="*/ 2657665 h 7000475"/>
              <a:gd name="connsiteX188" fmla="*/ 4756444 w 4857119"/>
              <a:gd name="connsiteY188" fmla="*/ 2657665 h 7000475"/>
              <a:gd name="connsiteX189" fmla="*/ 4753894 w 4857119"/>
              <a:gd name="connsiteY189" fmla="*/ 2665317 h 7000475"/>
              <a:gd name="connsiteX190" fmla="*/ 4766647 w 4857119"/>
              <a:gd name="connsiteY190" fmla="*/ 2678070 h 7000475"/>
              <a:gd name="connsiteX191" fmla="*/ 4761546 w 4857119"/>
              <a:gd name="connsiteY191" fmla="*/ 2716328 h 7000475"/>
              <a:gd name="connsiteX192" fmla="*/ 4756444 w 4857119"/>
              <a:gd name="connsiteY192" fmla="*/ 2723979 h 7000475"/>
              <a:gd name="connsiteX193" fmla="*/ 4766647 w 4857119"/>
              <a:gd name="connsiteY193" fmla="*/ 2744384 h 7000475"/>
              <a:gd name="connsiteX194" fmla="*/ 4771748 w 4857119"/>
              <a:gd name="connsiteY194" fmla="*/ 2746934 h 7000475"/>
              <a:gd name="connsiteX195" fmla="*/ 4776849 w 4857119"/>
              <a:gd name="connsiteY195" fmla="*/ 2759687 h 7000475"/>
              <a:gd name="connsiteX196" fmla="*/ 4776849 w 4857119"/>
              <a:gd name="connsiteY196" fmla="*/ 2762238 h 7000475"/>
              <a:gd name="connsiteX197" fmla="*/ 4761546 w 4857119"/>
              <a:gd name="connsiteY197" fmla="*/ 2790294 h 7000475"/>
              <a:gd name="connsiteX198" fmla="*/ 4771748 w 4857119"/>
              <a:gd name="connsiteY198" fmla="*/ 2815799 h 7000475"/>
              <a:gd name="connsiteX199" fmla="*/ 4774298 w 4857119"/>
              <a:gd name="connsiteY199" fmla="*/ 2823451 h 7000475"/>
              <a:gd name="connsiteX200" fmla="*/ 4787051 w 4857119"/>
              <a:gd name="connsiteY200" fmla="*/ 2859159 h 7000475"/>
              <a:gd name="connsiteX201" fmla="*/ 4789602 w 4857119"/>
              <a:gd name="connsiteY201" fmla="*/ 2882113 h 7000475"/>
              <a:gd name="connsiteX202" fmla="*/ 4771748 w 4857119"/>
              <a:gd name="connsiteY202" fmla="*/ 2905068 h 7000475"/>
              <a:gd name="connsiteX203" fmla="*/ 4771748 w 4857119"/>
              <a:gd name="connsiteY203" fmla="*/ 2910169 h 7000475"/>
              <a:gd name="connsiteX204" fmla="*/ 4761546 w 4857119"/>
              <a:gd name="connsiteY204" fmla="*/ 2912720 h 7000475"/>
              <a:gd name="connsiteX205" fmla="*/ 4764096 w 4857119"/>
              <a:gd name="connsiteY205" fmla="*/ 2922922 h 7000475"/>
              <a:gd name="connsiteX206" fmla="*/ 4758995 w 4857119"/>
              <a:gd name="connsiteY206" fmla="*/ 2930574 h 7000475"/>
              <a:gd name="connsiteX207" fmla="*/ 4753894 w 4857119"/>
              <a:gd name="connsiteY207" fmla="*/ 2943326 h 7000475"/>
              <a:gd name="connsiteX208" fmla="*/ 4756444 w 4857119"/>
              <a:gd name="connsiteY208" fmla="*/ 2948428 h 7000475"/>
              <a:gd name="connsiteX209" fmla="*/ 4756444 w 4857119"/>
              <a:gd name="connsiteY209" fmla="*/ 2976483 h 7000475"/>
              <a:gd name="connsiteX210" fmla="*/ 4761546 w 4857119"/>
              <a:gd name="connsiteY210" fmla="*/ 2979034 h 7000475"/>
              <a:gd name="connsiteX211" fmla="*/ 4761546 w 4857119"/>
              <a:gd name="connsiteY211" fmla="*/ 2981585 h 7000475"/>
              <a:gd name="connsiteX212" fmla="*/ 4756444 w 4857119"/>
              <a:gd name="connsiteY212" fmla="*/ 2994337 h 7000475"/>
              <a:gd name="connsiteX213" fmla="*/ 4756444 w 4857119"/>
              <a:gd name="connsiteY213" fmla="*/ 3001989 h 7000475"/>
              <a:gd name="connsiteX214" fmla="*/ 4753894 w 4857119"/>
              <a:gd name="connsiteY214" fmla="*/ 3014742 h 7000475"/>
              <a:gd name="connsiteX215" fmla="*/ 4751343 w 4857119"/>
              <a:gd name="connsiteY215" fmla="*/ 3017292 h 7000475"/>
              <a:gd name="connsiteX216" fmla="*/ 4751343 w 4857119"/>
              <a:gd name="connsiteY216" fmla="*/ 3035146 h 7000475"/>
              <a:gd name="connsiteX217" fmla="*/ 4751343 w 4857119"/>
              <a:gd name="connsiteY217" fmla="*/ 3037697 h 7000475"/>
              <a:gd name="connsiteX218" fmla="*/ 4746242 w 4857119"/>
              <a:gd name="connsiteY218" fmla="*/ 3070854 h 7000475"/>
              <a:gd name="connsiteX219" fmla="*/ 4743692 w 4857119"/>
              <a:gd name="connsiteY219" fmla="*/ 3075955 h 7000475"/>
              <a:gd name="connsiteX220" fmla="*/ 4751343 w 4857119"/>
              <a:gd name="connsiteY220" fmla="*/ 3091258 h 7000475"/>
              <a:gd name="connsiteX221" fmla="*/ 4753894 w 4857119"/>
              <a:gd name="connsiteY221" fmla="*/ 3098909 h 7000475"/>
              <a:gd name="connsiteX222" fmla="*/ 4751343 w 4857119"/>
              <a:gd name="connsiteY222" fmla="*/ 3104011 h 7000475"/>
              <a:gd name="connsiteX223" fmla="*/ 4746242 w 4857119"/>
              <a:gd name="connsiteY223" fmla="*/ 3111662 h 7000475"/>
              <a:gd name="connsiteX224" fmla="*/ 4746242 w 4857119"/>
              <a:gd name="connsiteY224" fmla="*/ 3129516 h 7000475"/>
              <a:gd name="connsiteX225" fmla="*/ 4741141 w 4857119"/>
              <a:gd name="connsiteY225" fmla="*/ 3132066 h 7000475"/>
              <a:gd name="connsiteX226" fmla="*/ 4738591 w 4857119"/>
              <a:gd name="connsiteY226" fmla="*/ 3144819 h 7000475"/>
              <a:gd name="connsiteX227" fmla="*/ 4746242 w 4857119"/>
              <a:gd name="connsiteY227" fmla="*/ 3149920 h 7000475"/>
              <a:gd name="connsiteX228" fmla="*/ 4733490 w 4857119"/>
              <a:gd name="connsiteY228" fmla="*/ 3177976 h 7000475"/>
              <a:gd name="connsiteX229" fmla="*/ 4738591 w 4857119"/>
              <a:gd name="connsiteY229" fmla="*/ 3177976 h 7000475"/>
              <a:gd name="connsiteX230" fmla="*/ 4736040 w 4857119"/>
              <a:gd name="connsiteY230" fmla="*/ 3188178 h 7000475"/>
              <a:gd name="connsiteX231" fmla="*/ 4748793 w 4857119"/>
              <a:gd name="connsiteY231" fmla="*/ 3193280 h 7000475"/>
              <a:gd name="connsiteX232" fmla="*/ 4751343 w 4857119"/>
              <a:gd name="connsiteY232" fmla="*/ 3206032 h 7000475"/>
              <a:gd name="connsiteX233" fmla="*/ 4753894 w 4857119"/>
              <a:gd name="connsiteY233" fmla="*/ 3206032 h 7000475"/>
              <a:gd name="connsiteX234" fmla="*/ 4753894 w 4857119"/>
              <a:gd name="connsiteY234" fmla="*/ 3208583 h 7000475"/>
              <a:gd name="connsiteX235" fmla="*/ 4748793 w 4857119"/>
              <a:gd name="connsiteY235" fmla="*/ 3218785 h 7000475"/>
              <a:gd name="connsiteX236" fmla="*/ 4743692 w 4857119"/>
              <a:gd name="connsiteY236" fmla="*/ 3228987 h 7000475"/>
              <a:gd name="connsiteX237" fmla="*/ 4751343 w 4857119"/>
              <a:gd name="connsiteY237" fmla="*/ 3239189 h 7000475"/>
              <a:gd name="connsiteX238" fmla="*/ 4748793 w 4857119"/>
              <a:gd name="connsiteY238" fmla="*/ 3246841 h 7000475"/>
              <a:gd name="connsiteX239" fmla="*/ 4758995 w 4857119"/>
              <a:gd name="connsiteY239" fmla="*/ 3249392 h 7000475"/>
              <a:gd name="connsiteX240" fmla="*/ 4771748 w 4857119"/>
              <a:gd name="connsiteY240" fmla="*/ 3262144 h 7000475"/>
              <a:gd name="connsiteX241" fmla="*/ 4776849 w 4857119"/>
              <a:gd name="connsiteY241" fmla="*/ 3264695 h 7000475"/>
              <a:gd name="connsiteX242" fmla="*/ 4784500 w 4857119"/>
              <a:gd name="connsiteY242" fmla="*/ 3279998 h 7000475"/>
              <a:gd name="connsiteX243" fmla="*/ 4784500 w 4857119"/>
              <a:gd name="connsiteY243" fmla="*/ 3290200 h 7000475"/>
              <a:gd name="connsiteX244" fmla="*/ 4799804 w 4857119"/>
              <a:gd name="connsiteY244" fmla="*/ 3346312 h 7000475"/>
              <a:gd name="connsiteX245" fmla="*/ 4799804 w 4857119"/>
              <a:gd name="connsiteY245" fmla="*/ 3353964 h 7000475"/>
              <a:gd name="connsiteX246" fmla="*/ 4802354 w 4857119"/>
              <a:gd name="connsiteY246" fmla="*/ 3364166 h 7000475"/>
              <a:gd name="connsiteX247" fmla="*/ 4799804 w 4857119"/>
              <a:gd name="connsiteY247" fmla="*/ 3376919 h 7000475"/>
              <a:gd name="connsiteX248" fmla="*/ 4787051 w 4857119"/>
              <a:gd name="connsiteY248" fmla="*/ 3392222 h 7000475"/>
              <a:gd name="connsiteX249" fmla="*/ 4787051 w 4857119"/>
              <a:gd name="connsiteY249" fmla="*/ 3394773 h 7000475"/>
              <a:gd name="connsiteX250" fmla="*/ 4784500 w 4857119"/>
              <a:gd name="connsiteY250" fmla="*/ 3407525 h 7000475"/>
              <a:gd name="connsiteX251" fmla="*/ 4784500 w 4857119"/>
              <a:gd name="connsiteY251" fmla="*/ 3412626 h 7000475"/>
              <a:gd name="connsiteX252" fmla="*/ 4784500 w 4857119"/>
              <a:gd name="connsiteY252" fmla="*/ 3417727 h 7000475"/>
              <a:gd name="connsiteX253" fmla="*/ 4784500 w 4857119"/>
              <a:gd name="connsiteY253" fmla="*/ 3427930 h 7000475"/>
              <a:gd name="connsiteX254" fmla="*/ 4789602 w 4857119"/>
              <a:gd name="connsiteY254" fmla="*/ 3445783 h 7000475"/>
              <a:gd name="connsiteX255" fmla="*/ 4784500 w 4857119"/>
              <a:gd name="connsiteY255" fmla="*/ 3448334 h 7000475"/>
              <a:gd name="connsiteX256" fmla="*/ 4784500 w 4857119"/>
              <a:gd name="connsiteY256" fmla="*/ 3455985 h 7000475"/>
              <a:gd name="connsiteX257" fmla="*/ 4787051 w 4857119"/>
              <a:gd name="connsiteY257" fmla="*/ 3455985 h 7000475"/>
              <a:gd name="connsiteX258" fmla="*/ 4784500 w 4857119"/>
              <a:gd name="connsiteY258" fmla="*/ 3491693 h 7000475"/>
              <a:gd name="connsiteX259" fmla="*/ 4779399 w 4857119"/>
              <a:gd name="connsiteY259" fmla="*/ 3501895 h 7000475"/>
              <a:gd name="connsiteX260" fmla="*/ 4776849 w 4857119"/>
              <a:gd name="connsiteY260" fmla="*/ 3509547 h 7000475"/>
              <a:gd name="connsiteX261" fmla="*/ 4766647 w 4857119"/>
              <a:gd name="connsiteY261" fmla="*/ 3519749 h 7000475"/>
              <a:gd name="connsiteX262" fmla="*/ 4766647 w 4857119"/>
              <a:gd name="connsiteY262" fmla="*/ 3524850 h 7000475"/>
              <a:gd name="connsiteX263" fmla="*/ 4756444 w 4857119"/>
              <a:gd name="connsiteY263" fmla="*/ 3547805 h 7000475"/>
              <a:gd name="connsiteX264" fmla="*/ 4753894 w 4857119"/>
              <a:gd name="connsiteY264" fmla="*/ 3560558 h 7000475"/>
              <a:gd name="connsiteX265" fmla="*/ 4753894 w 4857119"/>
              <a:gd name="connsiteY265" fmla="*/ 3563108 h 7000475"/>
              <a:gd name="connsiteX266" fmla="*/ 4764096 w 4857119"/>
              <a:gd name="connsiteY266" fmla="*/ 3570760 h 7000475"/>
              <a:gd name="connsiteX267" fmla="*/ 4761546 w 4857119"/>
              <a:gd name="connsiteY267" fmla="*/ 3619220 h 7000475"/>
              <a:gd name="connsiteX268" fmla="*/ 4756444 w 4857119"/>
              <a:gd name="connsiteY268" fmla="*/ 3639625 h 7000475"/>
              <a:gd name="connsiteX269" fmla="*/ 4761546 w 4857119"/>
              <a:gd name="connsiteY269" fmla="*/ 3644726 h 7000475"/>
              <a:gd name="connsiteX270" fmla="*/ 4758995 w 4857119"/>
              <a:gd name="connsiteY270" fmla="*/ 3649827 h 7000475"/>
              <a:gd name="connsiteX271" fmla="*/ 4751343 w 4857119"/>
              <a:gd name="connsiteY271" fmla="*/ 3662580 h 7000475"/>
              <a:gd name="connsiteX272" fmla="*/ 4748793 w 4857119"/>
              <a:gd name="connsiteY272" fmla="*/ 3664705 h 7000475"/>
              <a:gd name="connsiteX273" fmla="*/ 4748793 w 4857119"/>
              <a:gd name="connsiteY273" fmla="*/ 3677883 h 7000475"/>
              <a:gd name="connsiteX274" fmla="*/ 4756444 w 4857119"/>
              <a:gd name="connsiteY274" fmla="*/ 3690635 h 7000475"/>
              <a:gd name="connsiteX275" fmla="*/ 4751343 w 4857119"/>
              <a:gd name="connsiteY275" fmla="*/ 3703388 h 7000475"/>
              <a:gd name="connsiteX276" fmla="*/ 4761546 w 4857119"/>
              <a:gd name="connsiteY276" fmla="*/ 3731444 h 7000475"/>
              <a:gd name="connsiteX277" fmla="*/ 4764096 w 4857119"/>
              <a:gd name="connsiteY277" fmla="*/ 3744197 h 7000475"/>
              <a:gd name="connsiteX278" fmla="*/ 4766647 w 4857119"/>
              <a:gd name="connsiteY278" fmla="*/ 3751849 h 7000475"/>
              <a:gd name="connsiteX279" fmla="*/ 4771748 w 4857119"/>
              <a:gd name="connsiteY279" fmla="*/ 3762051 h 7000475"/>
              <a:gd name="connsiteX280" fmla="*/ 4774298 w 4857119"/>
              <a:gd name="connsiteY280" fmla="*/ 3767152 h 7000475"/>
              <a:gd name="connsiteX281" fmla="*/ 4771748 w 4857119"/>
              <a:gd name="connsiteY281" fmla="*/ 3777354 h 7000475"/>
              <a:gd name="connsiteX282" fmla="*/ 4779399 w 4857119"/>
              <a:gd name="connsiteY282" fmla="*/ 3787556 h 7000475"/>
              <a:gd name="connsiteX283" fmla="*/ 4781950 w 4857119"/>
              <a:gd name="connsiteY283" fmla="*/ 3792657 h 7000475"/>
              <a:gd name="connsiteX284" fmla="*/ 4787051 w 4857119"/>
              <a:gd name="connsiteY284" fmla="*/ 3810511 h 7000475"/>
              <a:gd name="connsiteX285" fmla="*/ 4789602 w 4857119"/>
              <a:gd name="connsiteY285" fmla="*/ 3815612 h 7000475"/>
              <a:gd name="connsiteX286" fmla="*/ 4789602 w 4857119"/>
              <a:gd name="connsiteY286" fmla="*/ 3820713 h 7000475"/>
              <a:gd name="connsiteX287" fmla="*/ 4791897 w 4857119"/>
              <a:gd name="connsiteY287" fmla="*/ 3827855 h 7000475"/>
              <a:gd name="connsiteX288" fmla="*/ 4789006 w 4857119"/>
              <a:gd name="connsiteY288" fmla="*/ 3836016 h 7000475"/>
              <a:gd name="connsiteX289" fmla="*/ 4792152 w 4857119"/>
              <a:gd name="connsiteY289" fmla="*/ 3838567 h 7000475"/>
              <a:gd name="connsiteX290" fmla="*/ 4787051 w 4857119"/>
              <a:gd name="connsiteY290" fmla="*/ 3843668 h 7000475"/>
              <a:gd name="connsiteX291" fmla="*/ 4784500 w 4857119"/>
              <a:gd name="connsiteY291" fmla="*/ 3858971 h 7000475"/>
              <a:gd name="connsiteX292" fmla="*/ 4792152 w 4857119"/>
              <a:gd name="connsiteY292" fmla="*/ 3884477 h 7000475"/>
              <a:gd name="connsiteX293" fmla="*/ 4794703 w 4857119"/>
              <a:gd name="connsiteY293" fmla="*/ 3927836 h 7000475"/>
              <a:gd name="connsiteX294" fmla="*/ 4797253 w 4857119"/>
              <a:gd name="connsiteY294" fmla="*/ 3945690 h 7000475"/>
              <a:gd name="connsiteX295" fmla="*/ 4799804 w 4857119"/>
              <a:gd name="connsiteY295" fmla="*/ 3945690 h 7000475"/>
              <a:gd name="connsiteX296" fmla="*/ 4804905 w 4857119"/>
              <a:gd name="connsiteY296" fmla="*/ 3971195 h 7000475"/>
              <a:gd name="connsiteX297" fmla="*/ 4810006 w 4857119"/>
              <a:gd name="connsiteY297" fmla="*/ 3983948 h 7000475"/>
              <a:gd name="connsiteX298" fmla="*/ 4812556 w 4857119"/>
              <a:gd name="connsiteY298" fmla="*/ 4006903 h 7000475"/>
              <a:gd name="connsiteX299" fmla="*/ 4817658 w 4857119"/>
              <a:gd name="connsiteY299" fmla="*/ 4024756 h 7000475"/>
              <a:gd name="connsiteX300" fmla="*/ 4810006 w 4857119"/>
              <a:gd name="connsiteY300" fmla="*/ 4057914 h 7000475"/>
              <a:gd name="connsiteX301" fmla="*/ 4804905 w 4857119"/>
              <a:gd name="connsiteY301" fmla="*/ 4088520 h 7000475"/>
              <a:gd name="connsiteX302" fmla="*/ 4802354 w 4857119"/>
              <a:gd name="connsiteY302" fmla="*/ 4103823 h 7000475"/>
              <a:gd name="connsiteX303" fmla="*/ 4799804 w 4857119"/>
              <a:gd name="connsiteY303" fmla="*/ 4129329 h 7000475"/>
              <a:gd name="connsiteX304" fmla="*/ 4807455 w 4857119"/>
              <a:gd name="connsiteY304" fmla="*/ 4154834 h 7000475"/>
              <a:gd name="connsiteX305" fmla="*/ 4804905 w 4857119"/>
              <a:gd name="connsiteY305" fmla="*/ 4167587 h 7000475"/>
              <a:gd name="connsiteX306" fmla="*/ 4807455 w 4857119"/>
              <a:gd name="connsiteY306" fmla="*/ 4175239 h 7000475"/>
              <a:gd name="connsiteX307" fmla="*/ 4807455 w 4857119"/>
              <a:gd name="connsiteY307" fmla="*/ 4180340 h 7000475"/>
              <a:gd name="connsiteX308" fmla="*/ 4820208 w 4857119"/>
              <a:gd name="connsiteY308" fmla="*/ 4205845 h 7000475"/>
              <a:gd name="connsiteX309" fmla="*/ 4815107 w 4857119"/>
              <a:gd name="connsiteY309" fmla="*/ 4213497 h 7000475"/>
              <a:gd name="connsiteX310" fmla="*/ 4817658 w 4857119"/>
              <a:gd name="connsiteY310" fmla="*/ 4228800 h 7000475"/>
              <a:gd name="connsiteX311" fmla="*/ 4815107 w 4857119"/>
              <a:gd name="connsiteY311" fmla="*/ 4236452 h 7000475"/>
              <a:gd name="connsiteX312" fmla="*/ 4799804 w 4857119"/>
              <a:gd name="connsiteY312" fmla="*/ 4249204 h 7000475"/>
              <a:gd name="connsiteX313" fmla="*/ 4794703 w 4857119"/>
              <a:gd name="connsiteY313" fmla="*/ 4264508 h 7000475"/>
              <a:gd name="connsiteX314" fmla="*/ 4784500 w 4857119"/>
              <a:gd name="connsiteY314" fmla="*/ 4267058 h 7000475"/>
              <a:gd name="connsiteX315" fmla="*/ 4779399 w 4857119"/>
              <a:gd name="connsiteY315" fmla="*/ 4287463 h 7000475"/>
              <a:gd name="connsiteX316" fmla="*/ 4776849 w 4857119"/>
              <a:gd name="connsiteY316" fmla="*/ 4292563 h 7000475"/>
              <a:gd name="connsiteX317" fmla="*/ 4771748 w 4857119"/>
              <a:gd name="connsiteY317" fmla="*/ 4305316 h 7000475"/>
              <a:gd name="connsiteX318" fmla="*/ 4769197 w 4857119"/>
              <a:gd name="connsiteY318" fmla="*/ 4318069 h 7000475"/>
              <a:gd name="connsiteX319" fmla="*/ 4769197 w 4857119"/>
              <a:gd name="connsiteY319" fmla="*/ 4320620 h 7000475"/>
              <a:gd name="connsiteX320" fmla="*/ 4766647 w 4857119"/>
              <a:gd name="connsiteY320" fmla="*/ 4325721 h 7000475"/>
              <a:gd name="connsiteX321" fmla="*/ 4758995 w 4857119"/>
              <a:gd name="connsiteY321" fmla="*/ 4356327 h 7000475"/>
              <a:gd name="connsiteX322" fmla="*/ 4751343 w 4857119"/>
              <a:gd name="connsiteY322" fmla="*/ 4358878 h 7000475"/>
              <a:gd name="connsiteX323" fmla="*/ 4748793 w 4857119"/>
              <a:gd name="connsiteY323" fmla="*/ 4358878 h 7000475"/>
              <a:gd name="connsiteX324" fmla="*/ 4748793 w 4857119"/>
              <a:gd name="connsiteY324" fmla="*/ 4369080 h 7000475"/>
              <a:gd name="connsiteX325" fmla="*/ 4741141 w 4857119"/>
              <a:gd name="connsiteY325" fmla="*/ 4374181 h 7000475"/>
              <a:gd name="connsiteX326" fmla="*/ 4743692 w 4857119"/>
              <a:gd name="connsiteY326" fmla="*/ 4374181 h 7000475"/>
              <a:gd name="connsiteX327" fmla="*/ 4738591 w 4857119"/>
              <a:gd name="connsiteY327" fmla="*/ 4389484 h 7000475"/>
              <a:gd name="connsiteX328" fmla="*/ 4738591 w 4857119"/>
              <a:gd name="connsiteY328" fmla="*/ 4394585 h 7000475"/>
              <a:gd name="connsiteX329" fmla="*/ 4736040 w 4857119"/>
              <a:gd name="connsiteY329" fmla="*/ 4409889 h 7000475"/>
              <a:gd name="connsiteX330" fmla="*/ 4736040 w 4857119"/>
              <a:gd name="connsiteY330" fmla="*/ 4414990 h 7000475"/>
              <a:gd name="connsiteX331" fmla="*/ 4733490 w 4857119"/>
              <a:gd name="connsiteY331" fmla="*/ 4425192 h 7000475"/>
              <a:gd name="connsiteX332" fmla="*/ 4738591 w 4857119"/>
              <a:gd name="connsiteY332" fmla="*/ 4437944 h 7000475"/>
              <a:gd name="connsiteX333" fmla="*/ 4764096 w 4857119"/>
              <a:gd name="connsiteY333" fmla="*/ 4455798 h 7000475"/>
              <a:gd name="connsiteX334" fmla="*/ 4764096 w 4857119"/>
              <a:gd name="connsiteY334" fmla="*/ 4468551 h 7000475"/>
              <a:gd name="connsiteX335" fmla="*/ 4769197 w 4857119"/>
              <a:gd name="connsiteY335" fmla="*/ 4476203 h 7000475"/>
              <a:gd name="connsiteX336" fmla="*/ 4776849 w 4857119"/>
              <a:gd name="connsiteY336" fmla="*/ 4486405 h 7000475"/>
              <a:gd name="connsiteX337" fmla="*/ 4789602 w 4857119"/>
              <a:gd name="connsiteY337" fmla="*/ 4501708 h 7000475"/>
              <a:gd name="connsiteX338" fmla="*/ 4779399 w 4857119"/>
              <a:gd name="connsiteY338" fmla="*/ 4514461 h 7000475"/>
              <a:gd name="connsiteX339" fmla="*/ 4774298 w 4857119"/>
              <a:gd name="connsiteY339" fmla="*/ 4539966 h 7000475"/>
              <a:gd name="connsiteX340" fmla="*/ 4779399 w 4857119"/>
              <a:gd name="connsiteY340" fmla="*/ 4578224 h 7000475"/>
              <a:gd name="connsiteX341" fmla="*/ 4781950 w 4857119"/>
              <a:gd name="connsiteY341" fmla="*/ 4588427 h 7000475"/>
              <a:gd name="connsiteX342" fmla="*/ 4784500 w 4857119"/>
              <a:gd name="connsiteY342" fmla="*/ 4654741 h 7000475"/>
              <a:gd name="connsiteX343" fmla="*/ 4784500 w 4857119"/>
              <a:gd name="connsiteY343" fmla="*/ 4667493 h 7000475"/>
              <a:gd name="connsiteX344" fmla="*/ 4787051 w 4857119"/>
              <a:gd name="connsiteY344" fmla="*/ 4698100 h 7000475"/>
              <a:gd name="connsiteX345" fmla="*/ 4794703 w 4857119"/>
              <a:gd name="connsiteY345" fmla="*/ 4700650 h 7000475"/>
              <a:gd name="connsiteX346" fmla="*/ 4792152 w 4857119"/>
              <a:gd name="connsiteY346" fmla="*/ 4700650 h 7000475"/>
              <a:gd name="connsiteX347" fmla="*/ 4789602 w 4857119"/>
              <a:gd name="connsiteY347" fmla="*/ 4721055 h 7000475"/>
              <a:gd name="connsiteX348" fmla="*/ 4787051 w 4857119"/>
              <a:gd name="connsiteY348" fmla="*/ 4736358 h 7000475"/>
              <a:gd name="connsiteX349" fmla="*/ 4781950 w 4857119"/>
              <a:gd name="connsiteY349" fmla="*/ 4744010 h 7000475"/>
              <a:gd name="connsiteX350" fmla="*/ 4784500 w 4857119"/>
              <a:gd name="connsiteY350" fmla="*/ 4751661 h 7000475"/>
              <a:gd name="connsiteX351" fmla="*/ 4779399 w 4857119"/>
              <a:gd name="connsiteY351" fmla="*/ 4761863 h 7000475"/>
              <a:gd name="connsiteX352" fmla="*/ 4779399 w 4857119"/>
              <a:gd name="connsiteY352" fmla="*/ 4777167 h 7000475"/>
              <a:gd name="connsiteX353" fmla="*/ 4781950 w 4857119"/>
              <a:gd name="connsiteY353" fmla="*/ 4789919 h 7000475"/>
              <a:gd name="connsiteX354" fmla="*/ 4776849 w 4857119"/>
              <a:gd name="connsiteY354" fmla="*/ 4789919 h 7000475"/>
              <a:gd name="connsiteX355" fmla="*/ 4779399 w 4857119"/>
              <a:gd name="connsiteY355" fmla="*/ 4802672 h 7000475"/>
              <a:gd name="connsiteX356" fmla="*/ 4771748 w 4857119"/>
              <a:gd name="connsiteY356" fmla="*/ 4817975 h 7000475"/>
              <a:gd name="connsiteX357" fmla="*/ 4771748 w 4857119"/>
              <a:gd name="connsiteY357" fmla="*/ 4820526 h 7000475"/>
              <a:gd name="connsiteX358" fmla="*/ 4769197 w 4857119"/>
              <a:gd name="connsiteY358" fmla="*/ 4820526 h 7000475"/>
              <a:gd name="connsiteX359" fmla="*/ 4769197 w 4857119"/>
              <a:gd name="connsiteY359" fmla="*/ 4835829 h 7000475"/>
              <a:gd name="connsiteX360" fmla="*/ 4764096 w 4857119"/>
              <a:gd name="connsiteY360" fmla="*/ 4838380 h 7000475"/>
              <a:gd name="connsiteX361" fmla="*/ 4761546 w 4857119"/>
              <a:gd name="connsiteY361" fmla="*/ 4838380 h 7000475"/>
              <a:gd name="connsiteX362" fmla="*/ 4764096 w 4857119"/>
              <a:gd name="connsiteY362" fmla="*/ 4856233 h 7000475"/>
              <a:gd name="connsiteX363" fmla="*/ 4764096 w 4857119"/>
              <a:gd name="connsiteY363" fmla="*/ 4868986 h 7000475"/>
              <a:gd name="connsiteX364" fmla="*/ 4766647 w 4857119"/>
              <a:gd name="connsiteY364" fmla="*/ 4912346 h 7000475"/>
              <a:gd name="connsiteX365" fmla="*/ 4761546 w 4857119"/>
              <a:gd name="connsiteY365" fmla="*/ 4919997 h 7000475"/>
              <a:gd name="connsiteX366" fmla="*/ 4760185 w 4857119"/>
              <a:gd name="connsiteY366" fmla="*/ 4928244 h 7000475"/>
              <a:gd name="connsiteX367" fmla="*/ 4758995 w 4857119"/>
              <a:gd name="connsiteY367" fmla="*/ 4930199 h 7000475"/>
              <a:gd name="connsiteX368" fmla="*/ 4756444 w 4857119"/>
              <a:gd name="connsiteY368" fmla="*/ 4945503 h 7000475"/>
              <a:gd name="connsiteX369" fmla="*/ 4758995 w 4857119"/>
              <a:gd name="connsiteY369" fmla="*/ 4948053 h 7000475"/>
              <a:gd name="connsiteX370" fmla="*/ 4756444 w 4857119"/>
              <a:gd name="connsiteY370" fmla="*/ 4981210 h 7000475"/>
              <a:gd name="connsiteX371" fmla="*/ 4758995 w 4857119"/>
              <a:gd name="connsiteY371" fmla="*/ 4983761 h 7000475"/>
              <a:gd name="connsiteX372" fmla="*/ 4758995 w 4857119"/>
              <a:gd name="connsiteY372" fmla="*/ 4988862 h 7000475"/>
              <a:gd name="connsiteX373" fmla="*/ 4753894 w 4857119"/>
              <a:gd name="connsiteY373" fmla="*/ 4988862 h 7000475"/>
              <a:gd name="connsiteX374" fmla="*/ 4748793 w 4857119"/>
              <a:gd name="connsiteY374" fmla="*/ 4999064 h 7000475"/>
              <a:gd name="connsiteX375" fmla="*/ 4751343 w 4857119"/>
              <a:gd name="connsiteY375" fmla="*/ 5011817 h 7000475"/>
              <a:gd name="connsiteX376" fmla="*/ 4743692 w 4857119"/>
              <a:gd name="connsiteY376" fmla="*/ 5019468 h 7000475"/>
              <a:gd name="connsiteX377" fmla="*/ 4741141 w 4857119"/>
              <a:gd name="connsiteY377" fmla="*/ 5019468 h 7000475"/>
              <a:gd name="connsiteX378" fmla="*/ 4725838 w 4857119"/>
              <a:gd name="connsiteY378" fmla="*/ 5029671 h 7000475"/>
              <a:gd name="connsiteX379" fmla="*/ 4725838 w 4857119"/>
              <a:gd name="connsiteY379" fmla="*/ 5034772 h 7000475"/>
              <a:gd name="connsiteX380" fmla="*/ 4710535 w 4857119"/>
              <a:gd name="connsiteY380" fmla="*/ 5052625 h 7000475"/>
              <a:gd name="connsiteX381" fmla="*/ 4707984 w 4857119"/>
              <a:gd name="connsiteY381" fmla="*/ 5065378 h 7000475"/>
              <a:gd name="connsiteX382" fmla="*/ 4705944 w 4857119"/>
              <a:gd name="connsiteY382" fmla="*/ 5070734 h 7000475"/>
              <a:gd name="connsiteX383" fmla="*/ 4702883 w 4857119"/>
              <a:gd name="connsiteY383" fmla="*/ 5075580 h 7000475"/>
              <a:gd name="connsiteX384" fmla="*/ 4703308 w 4857119"/>
              <a:gd name="connsiteY384" fmla="*/ 5080426 h 7000475"/>
              <a:gd name="connsiteX385" fmla="*/ 4705434 w 4857119"/>
              <a:gd name="connsiteY385" fmla="*/ 5083232 h 7000475"/>
              <a:gd name="connsiteX386" fmla="*/ 4705434 w 4857119"/>
              <a:gd name="connsiteY386" fmla="*/ 5116389 h 7000475"/>
              <a:gd name="connsiteX387" fmla="*/ 4705434 w 4857119"/>
              <a:gd name="connsiteY387" fmla="*/ 5152097 h 7000475"/>
              <a:gd name="connsiteX388" fmla="*/ 4692681 w 4857119"/>
              <a:gd name="connsiteY388" fmla="*/ 5162299 h 7000475"/>
              <a:gd name="connsiteX389" fmla="*/ 4687580 w 4857119"/>
              <a:gd name="connsiteY389" fmla="*/ 5177602 h 7000475"/>
              <a:gd name="connsiteX390" fmla="*/ 4682479 w 4857119"/>
              <a:gd name="connsiteY390" fmla="*/ 5180153 h 7000475"/>
              <a:gd name="connsiteX391" fmla="*/ 4677378 w 4857119"/>
              <a:gd name="connsiteY391" fmla="*/ 5198006 h 7000475"/>
              <a:gd name="connsiteX392" fmla="*/ 4669726 w 4857119"/>
              <a:gd name="connsiteY392" fmla="*/ 5198006 h 7000475"/>
              <a:gd name="connsiteX393" fmla="*/ 4644221 w 4857119"/>
              <a:gd name="connsiteY393" fmla="*/ 5233714 h 7000475"/>
              <a:gd name="connsiteX394" fmla="*/ 4644221 w 4857119"/>
              <a:gd name="connsiteY394" fmla="*/ 5249017 h 7000475"/>
              <a:gd name="connsiteX395" fmla="*/ 4646771 w 4857119"/>
              <a:gd name="connsiteY395" fmla="*/ 5249017 h 7000475"/>
              <a:gd name="connsiteX396" fmla="*/ 4649322 w 4857119"/>
              <a:gd name="connsiteY396" fmla="*/ 5261770 h 7000475"/>
              <a:gd name="connsiteX397" fmla="*/ 4651872 w 4857119"/>
              <a:gd name="connsiteY397" fmla="*/ 5269422 h 7000475"/>
              <a:gd name="connsiteX398" fmla="*/ 4662074 w 4857119"/>
              <a:gd name="connsiteY398" fmla="*/ 5305129 h 7000475"/>
              <a:gd name="connsiteX399" fmla="*/ 4672277 w 4857119"/>
              <a:gd name="connsiteY399" fmla="*/ 5315331 h 7000475"/>
              <a:gd name="connsiteX400" fmla="*/ 4679928 w 4857119"/>
              <a:gd name="connsiteY400" fmla="*/ 5315331 h 7000475"/>
              <a:gd name="connsiteX401" fmla="*/ 4682479 w 4857119"/>
              <a:gd name="connsiteY401" fmla="*/ 5322983 h 7000475"/>
              <a:gd name="connsiteX402" fmla="*/ 4690130 w 4857119"/>
              <a:gd name="connsiteY402" fmla="*/ 5330635 h 7000475"/>
              <a:gd name="connsiteX403" fmla="*/ 4690130 w 4857119"/>
              <a:gd name="connsiteY403" fmla="*/ 5340837 h 7000475"/>
              <a:gd name="connsiteX404" fmla="*/ 4692341 w 4857119"/>
              <a:gd name="connsiteY404" fmla="*/ 5341687 h 7000475"/>
              <a:gd name="connsiteX405" fmla="*/ 4692681 w 4857119"/>
              <a:gd name="connsiteY405" fmla="*/ 5341942 h 7000475"/>
              <a:gd name="connsiteX406" fmla="*/ 4696167 w 4857119"/>
              <a:gd name="connsiteY406" fmla="*/ 5345003 h 7000475"/>
              <a:gd name="connsiteX407" fmla="*/ 4697867 w 4857119"/>
              <a:gd name="connsiteY407" fmla="*/ 5345853 h 7000475"/>
              <a:gd name="connsiteX408" fmla="*/ 4700418 w 4857119"/>
              <a:gd name="connsiteY408" fmla="*/ 5345853 h 7000475"/>
              <a:gd name="connsiteX409" fmla="*/ 4748878 w 4857119"/>
              <a:gd name="connsiteY409" fmla="*/ 5376459 h 7000475"/>
              <a:gd name="connsiteX410" fmla="*/ 4743777 w 4857119"/>
              <a:gd name="connsiteY410" fmla="*/ 5396864 h 7000475"/>
              <a:gd name="connsiteX411" fmla="*/ 4751428 w 4857119"/>
              <a:gd name="connsiteY411" fmla="*/ 5419819 h 7000475"/>
              <a:gd name="connsiteX412" fmla="*/ 4765286 w 4857119"/>
              <a:gd name="connsiteY412" fmla="*/ 5437332 h 7000475"/>
              <a:gd name="connsiteX413" fmla="*/ 4771833 w 4857119"/>
              <a:gd name="connsiteY413" fmla="*/ 5440223 h 7000475"/>
              <a:gd name="connsiteX414" fmla="*/ 4769282 w 4857119"/>
              <a:gd name="connsiteY414" fmla="*/ 5442773 h 7000475"/>
              <a:gd name="connsiteX415" fmla="*/ 4776934 w 4857119"/>
              <a:gd name="connsiteY415" fmla="*/ 5455526 h 7000475"/>
              <a:gd name="connsiteX416" fmla="*/ 4771833 w 4857119"/>
              <a:gd name="connsiteY416" fmla="*/ 5460627 h 7000475"/>
              <a:gd name="connsiteX417" fmla="*/ 4774383 w 4857119"/>
              <a:gd name="connsiteY417" fmla="*/ 5465728 h 7000475"/>
              <a:gd name="connsiteX418" fmla="*/ 4766732 w 4857119"/>
              <a:gd name="connsiteY418" fmla="*/ 5473380 h 7000475"/>
              <a:gd name="connsiteX419" fmla="*/ 4761631 w 4857119"/>
              <a:gd name="connsiteY419" fmla="*/ 5493784 h 7000475"/>
              <a:gd name="connsiteX420" fmla="*/ 4759080 w 4857119"/>
              <a:gd name="connsiteY420" fmla="*/ 5493784 h 7000475"/>
              <a:gd name="connsiteX421" fmla="*/ 4751428 w 4857119"/>
              <a:gd name="connsiteY421" fmla="*/ 5514189 h 7000475"/>
              <a:gd name="connsiteX422" fmla="*/ 4743777 w 4857119"/>
              <a:gd name="connsiteY422" fmla="*/ 5526941 h 7000475"/>
              <a:gd name="connsiteX423" fmla="*/ 4738676 w 4857119"/>
              <a:gd name="connsiteY423" fmla="*/ 5526941 h 7000475"/>
              <a:gd name="connsiteX424" fmla="*/ 4736125 w 4857119"/>
              <a:gd name="connsiteY424" fmla="*/ 5539694 h 7000475"/>
              <a:gd name="connsiteX425" fmla="*/ 4739781 w 4857119"/>
              <a:gd name="connsiteY425" fmla="*/ 5541394 h 7000475"/>
              <a:gd name="connsiteX426" fmla="*/ 4740121 w 4857119"/>
              <a:gd name="connsiteY426" fmla="*/ 5541564 h 7000475"/>
              <a:gd name="connsiteX427" fmla="*/ 4743182 w 4857119"/>
              <a:gd name="connsiteY427" fmla="*/ 5543775 h 7000475"/>
              <a:gd name="connsiteX428" fmla="*/ 4743522 w 4857119"/>
              <a:gd name="connsiteY428" fmla="*/ 5544030 h 7000475"/>
              <a:gd name="connsiteX429" fmla="*/ 4746072 w 4857119"/>
              <a:gd name="connsiteY429" fmla="*/ 5546581 h 7000475"/>
              <a:gd name="connsiteX430" fmla="*/ 4746327 w 4857119"/>
              <a:gd name="connsiteY430" fmla="*/ 5546921 h 7000475"/>
              <a:gd name="connsiteX431" fmla="*/ 4748283 w 4857119"/>
              <a:gd name="connsiteY431" fmla="*/ 5549811 h 7000475"/>
              <a:gd name="connsiteX432" fmla="*/ 4748368 w 4857119"/>
              <a:gd name="connsiteY432" fmla="*/ 5550066 h 7000475"/>
              <a:gd name="connsiteX433" fmla="*/ 4749558 w 4857119"/>
              <a:gd name="connsiteY433" fmla="*/ 5553297 h 7000475"/>
              <a:gd name="connsiteX434" fmla="*/ 4746157 w 4857119"/>
              <a:gd name="connsiteY434" fmla="*/ 5563159 h 7000475"/>
              <a:gd name="connsiteX435" fmla="*/ 4743692 w 4857119"/>
              <a:gd name="connsiteY435" fmla="*/ 5565029 h 7000475"/>
              <a:gd name="connsiteX436" fmla="*/ 4741141 w 4857119"/>
              <a:gd name="connsiteY436" fmla="*/ 5582883 h 7000475"/>
              <a:gd name="connsiteX437" fmla="*/ 4746242 w 4857119"/>
              <a:gd name="connsiteY437" fmla="*/ 5585434 h 7000475"/>
              <a:gd name="connsiteX438" fmla="*/ 4738591 w 4857119"/>
              <a:gd name="connsiteY438" fmla="*/ 5610939 h 7000475"/>
              <a:gd name="connsiteX439" fmla="*/ 4738591 w 4857119"/>
              <a:gd name="connsiteY439" fmla="*/ 5613490 h 7000475"/>
              <a:gd name="connsiteX440" fmla="*/ 4751343 w 4857119"/>
              <a:gd name="connsiteY440" fmla="*/ 5638995 h 7000475"/>
              <a:gd name="connsiteX441" fmla="*/ 4751343 w 4857119"/>
              <a:gd name="connsiteY441" fmla="*/ 5644096 h 7000475"/>
              <a:gd name="connsiteX442" fmla="*/ 4756444 w 4857119"/>
              <a:gd name="connsiteY442" fmla="*/ 5654298 h 7000475"/>
              <a:gd name="connsiteX443" fmla="*/ 4761546 w 4857119"/>
              <a:gd name="connsiteY443" fmla="*/ 5669602 h 7000475"/>
              <a:gd name="connsiteX444" fmla="*/ 4764096 w 4857119"/>
              <a:gd name="connsiteY444" fmla="*/ 5672152 h 7000475"/>
              <a:gd name="connsiteX445" fmla="*/ 4764096 w 4857119"/>
              <a:gd name="connsiteY445" fmla="*/ 5690006 h 7000475"/>
              <a:gd name="connsiteX446" fmla="*/ 4761546 w 4857119"/>
              <a:gd name="connsiteY446" fmla="*/ 5700208 h 7000475"/>
              <a:gd name="connsiteX447" fmla="*/ 4764096 w 4857119"/>
              <a:gd name="connsiteY447" fmla="*/ 5700208 h 7000475"/>
              <a:gd name="connsiteX448" fmla="*/ 4756444 w 4857119"/>
              <a:gd name="connsiteY448" fmla="*/ 5720613 h 7000475"/>
              <a:gd name="connsiteX449" fmla="*/ 4761546 w 4857119"/>
              <a:gd name="connsiteY449" fmla="*/ 5733365 h 7000475"/>
              <a:gd name="connsiteX450" fmla="*/ 4764096 w 4857119"/>
              <a:gd name="connsiteY450" fmla="*/ 5748668 h 7000475"/>
              <a:gd name="connsiteX451" fmla="*/ 4756444 w 4857119"/>
              <a:gd name="connsiteY451" fmla="*/ 5774174 h 7000475"/>
              <a:gd name="connsiteX452" fmla="*/ 4753894 w 4857119"/>
              <a:gd name="connsiteY452" fmla="*/ 5774174 h 7000475"/>
              <a:gd name="connsiteX453" fmla="*/ 4746242 w 4857119"/>
              <a:gd name="connsiteY453" fmla="*/ 5789477 h 7000475"/>
              <a:gd name="connsiteX454" fmla="*/ 4733490 w 4857119"/>
              <a:gd name="connsiteY454" fmla="*/ 5807331 h 7000475"/>
              <a:gd name="connsiteX455" fmla="*/ 4730939 w 4857119"/>
              <a:gd name="connsiteY455" fmla="*/ 5809882 h 7000475"/>
              <a:gd name="connsiteX456" fmla="*/ 4715636 w 4857119"/>
              <a:gd name="connsiteY456" fmla="*/ 5827735 h 7000475"/>
              <a:gd name="connsiteX457" fmla="*/ 4713085 w 4857119"/>
              <a:gd name="connsiteY457" fmla="*/ 5845589 h 7000475"/>
              <a:gd name="connsiteX458" fmla="*/ 4715636 w 4857119"/>
              <a:gd name="connsiteY458" fmla="*/ 5853241 h 7000475"/>
              <a:gd name="connsiteX459" fmla="*/ 4725838 w 4857119"/>
              <a:gd name="connsiteY459" fmla="*/ 5871095 h 7000475"/>
              <a:gd name="connsiteX460" fmla="*/ 4728389 w 4857119"/>
              <a:gd name="connsiteY460" fmla="*/ 5876196 h 7000475"/>
              <a:gd name="connsiteX461" fmla="*/ 4725838 w 4857119"/>
              <a:gd name="connsiteY461" fmla="*/ 5886398 h 7000475"/>
              <a:gd name="connsiteX462" fmla="*/ 4728389 w 4857119"/>
              <a:gd name="connsiteY462" fmla="*/ 5886398 h 7000475"/>
              <a:gd name="connsiteX463" fmla="*/ 4730939 w 4857119"/>
              <a:gd name="connsiteY463" fmla="*/ 5894049 h 7000475"/>
              <a:gd name="connsiteX464" fmla="*/ 4733490 w 4857119"/>
              <a:gd name="connsiteY464" fmla="*/ 5914454 h 7000475"/>
              <a:gd name="connsiteX465" fmla="*/ 4743692 w 4857119"/>
              <a:gd name="connsiteY465" fmla="*/ 5919555 h 7000475"/>
              <a:gd name="connsiteX466" fmla="*/ 4738591 w 4857119"/>
              <a:gd name="connsiteY466" fmla="*/ 5939959 h 7000475"/>
              <a:gd name="connsiteX467" fmla="*/ 4741141 w 4857119"/>
              <a:gd name="connsiteY467" fmla="*/ 5939959 h 7000475"/>
              <a:gd name="connsiteX468" fmla="*/ 4743692 w 4857119"/>
              <a:gd name="connsiteY468" fmla="*/ 5950161 h 7000475"/>
              <a:gd name="connsiteX469" fmla="*/ 4753894 w 4857119"/>
              <a:gd name="connsiteY469" fmla="*/ 5955262 h 7000475"/>
              <a:gd name="connsiteX470" fmla="*/ 4756444 w 4857119"/>
              <a:gd name="connsiteY470" fmla="*/ 5965465 h 7000475"/>
              <a:gd name="connsiteX471" fmla="*/ 4756444 w 4857119"/>
              <a:gd name="connsiteY471" fmla="*/ 5970566 h 7000475"/>
              <a:gd name="connsiteX472" fmla="*/ 4756444 w 4857119"/>
              <a:gd name="connsiteY472" fmla="*/ 5988420 h 7000475"/>
              <a:gd name="connsiteX473" fmla="*/ 4756444 w 4857119"/>
              <a:gd name="connsiteY473" fmla="*/ 5998622 h 7000475"/>
              <a:gd name="connsiteX474" fmla="*/ 4753894 w 4857119"/>
              <a:gd name="connsiteY474" fmla="*/ 5998622 h 7000475"/>
              <a:gd name="connsiteX475" fmla="*/ 4748793 w 4857119"/>
              <a:gd name="connsiteY475" fmla="*/ 6003723 h 7000475"/>
              <a:gd name="connsiteX476" fmla="*/ 4743692 w 4857119"/>
              <a:gd name="connsiteY476" fmla="*/ 6026678 h 7000475"/>
              <a:gd name="connsiteX477" fmla="*/ 4743692 w 4857119"/>
              <a:gd name="connsiteY477" fmla="*/ 6034329 h 7000475"/>
              <a:gd name="connsiteX478" fmla="*/ 4738591 w 4857119"/>
              <a:gd name="connsiteY478" fmla="*/ 6039430 h 7000475"/>
              <a:gd name="connsiteX479" fmla="*/ 4725838 w 4857119"/>
              <a:gd name="connsiteY479" fmla="*/ 6064936 h 7000475"/>
              <a:gd name="connsiteX480" fmla="*/ 4725838 w 4857119"/>
              <a:gd name="connsiteY480" fmla="*/ 6071142 h 7000475"/>
              <a:gd name="connsiteX481" fmla="*/ 4723798 w 4857119"/>
              <a:gd name="connsiteY481" fmla="*/ 6086530 h 7000475"/>
              <a:gd name="connsiteX482" fmla="*/ 4738591 w 4857119"/>
              <a:gd name="connsiteY482" fmla="*/ 6121048 h 7000475"/>
              <a:gd name="connsiteX483" fmla="*/ 4743692 w 4857119"/>
              <a:gd name="connsiteY483" fmla="*/ 6121048 h 7000475"/>
              <a:gd name="connsiteX484" fmla="*/ 4753894 w 4857119"/>
              <a:gd name="connsiteY484" fmla="*/ 6126149 h 7000475"/>
              <a:gd name="connsiteX485" fmla="*/ 4756444 w 4857119"/>
              <a:gd name="connsiteY485" fmla="*/ 6131250 h 7000475"/>
              <a:gd name="connsiteX486" fmla="*/ 4761546 w 4857119"/>
              <a:gd name="connsiteY486" fmla="*/ 6144003 h 7000475"/>
              <a:gd name="connsiteX487" fmla="*/ 4758995 w 4857119"/>
              <a:gd name="connsiteY487" fmla="*/ 6146553 h 7000475"/>
              <a:gd name="connsiteX488" fmla="*/ 4761546 w 4857119"/>
              <a:gd name="connsiteY488" fmla="*/ 6161856 h 7000475"/>
              <a:gd name="connsiteX489" fmla="*/ 4758995 w 4857119"/>
              <a:gd name="connsiteY489" fmla="*/ 6177160 h 7000475"/>
              <a:gd name="connsiteX490" fmla="*/ 4756444 w 4857119"/>
              <a:gd name="connsiteY490" fmla="*/ 6192463 h 7000475"/>
              <a:gd name="connsiteX491" fmla="*/ 4761546 w 4857119"/>
              <a:gd name="connsiteY491" fmla="*/ 6195014 h 7000475"/>
              <a:gd name="connsiteX492" fmla="*/ 4758995 w 4857119"/>
              <a:gd name="connsiteY492" fmla="*/ 6200115 h 7000475"/>
              <a:gd name="connsiteX493" fmla="*/ 4761546 w 4857119"/>
              <a:gd name="connsiteY493" fmla="*/ 6200115 h 7000475"/>
              <a:gd name="connsiteX494" fmla="*/ 4761546 w 4857119"/>
              <a:gd name="connsiteY494" fmla="*/ 6207766 h 7000475"/>
              <a:gd name="connsiteX495" fmla="*/ 4761546 w 4857119"/>
              <a:gd name="connsiteY495" fmla="*/ 6240923 h 7000475"/>
              <a:gd name="connsiteX496" fmla="*/ 4753894 w 4857119"/>
              <a:gd name="connsiteY496" fmla="*/ 6251125 h 7000475"/>
              <a:gd name="connsiteX497" fmla="*/ 4761546 w 4857119"/>
              <a:gd name="connsiteY497" fmla="*/ 6261328 h 7000475"/>
              <a:gd name="connsiteX498" fmla="*/ 4758995 w 4857119"/>
              <a:gd name="connsiteY498" fmla="*/ 6266429 h 7000475"/>
              <a:gd name="connsiteX499" fmla="*/ 4766647 w 4857119"/>
              <a:gd name="connsiteY499" fmla="*/ 6281732 h 7000475"/>
              <a:gd name="connsiteX500" fmla="*/ 4769197 w 4857119"/>
              <a:gd name="connsiteY500" fmla="*/ 6281732 h 7000475"/>
              <a:gd name="connsiteX501" fmla="*/ 4769197 w 4857119"/>
              <a:gd name="connsiteY501" fmla="*/ 6284283 h 7000475"/>
              <a:gd name="connsiteX502" fmla="*/ 4774298 w 4857119"/>
              <a:gd name="connsiteY502" fmla="*/ 6291934 h 7000475"/>
              <a:gd name="connsiteX503" fmla="*/ 4774298 w 4857119"/>
              <a:gd name="connsiteY503" fmla="*/ 6299586 h 7000475"/>
              <a:gd name="connsiteX504" fmla="*/ 4779399 w 4857119"/>
              <a:gd name="connsiteY504" fmla="*/ 6319990 h 7000475"/>
              <a:gd name="connsiteX505" fmla="*/ 4783055 w 4857119"/>
              <a:gd name="connsiteY505" fmla="*/ 6323816 h 7000475"/>
              <a:gd name="connsiteX506" fmla="*/ 4792152 w 4857119"/>
              <a:gd name="connsiteY506" fmla="*/ 6335293 h 7000475"/>
              <a:gd name="connsiteX507" fmla="*/ 4794703 w 4857119"/>
              <a:gd name="connsiteY507" fmla="*/ 6348046 h 7000475"/>
              <a:gd name="connsiteX508" fmla="*/ 4794703 w 4857119"/>
              <a:gd name="connsiteY508" fmla="*/ 6363349 h 7000475"/>
              <a:gd name="connsiteX509" fmla="*/ 4802354 w 4857119"/>
              <a:gd name="connsiteY509" fmla="*/ 6393956 h 7000475"/>
              <a:gd name="connsiteX510" fmla="*/ 4804905 w 4857119"/>
              <a:gd name="connsiteY510" fmla="*/ 6416911 h 7000475"/>
              <a:gd name="connsiteX511" fmla="*/ 4804905 w 4857119"/>
              <a:gd name="connsiteY511" fmla="*/ 6419461 h 7000475"/>
              <a:gd name="connsiteX512" fmla="*/ 4794703 w 4857119"/>
              <a:gd name="connsiteY512" fmla="*/ 6450068 h 7000475"/>
              <a:gd name="connsiteX513" fmla="*/ 4789602 w 4857119"/>
              <a:gd name="connsiteY513" fmla="*/ 6455169 h 7000475"/>
              <a:gd name="connsiteX514" fmla="*/ 4787051 w 4857119"/>
              <a:gd name="connsiteY514" fmla="*/ 6480674 h 7000475"/>
              <a:gd name="connsiteX515" fmla="*/ 4784500 w 4857119"/>
              <a:gd name="connsiteY515" fmla="*/ 6506180 h 7000475"/>
              <a:gd name="connsiteX516" fmla="*/ 4781950 w 4857119"/>
              <a:gd name="connsiteY516" fmla="*/ 6536786 h 7000475"/>
              <a:gd name="connsiteX517" fmla="*/ 4787051 w 4857119"/>
              <a:gd name="connsiteY517" fmla="*/ 6539337 h 7000475"/>
              <a:gd name="connsiteX518" fmla="*/ 4781950 w 4857119"/>
              <a:gd name="connsiteY518" fmla="*/ 6567393 h 7000475"/>
              <a:gd name="connsiteX519" fmla="*/ 4781950 w 4857119"/>
              <a:gd name="connsiteY519" fmla="*/ 6590348 h 7000475"/>
              <a:gd name="connsiteX520" fmla="*/ 4779399 w 4857119"/>
              <a:gd name="connsiteY520" fmla="*/ 6608202 h 7000475"/>
              <a:gd name="connsiteX521" fmla="*/ 4781950 w 4857119"/>
              <a:gd name="connsiteY521" fmla="*/ 6608202 h 7000475"/>
              <a:gd name="connsiteX522" fmla="*/ 4781950 w 4857119"/>
              <a:gd name="connsiteY522" fmla="*/ 6616193 h 7000475"/>
              <a:gd name="connsiteX523" fmla="*/ 4780165 w 4857119"/>
              <a:gd name="connsiteY523" fmla="*/ 6624950 h 7000475"/>
              <a:gd name="connsiteX524" fmla="*/ 4779399 w 4857119"/>
              <a:gd name="connsiteY524" fmla="*/ 6626055 h 7000475"/>
              <a:gd name="connsiteX525" fmla="*/ 4779399 w 4857119"/>
              <a:gd name="connsiteY525" fmla="*/ 6661763 h 7000475"/>
              <a:gd name="connsiteX526" fmla="*/ 4779399 w 4857119"/>
              <a:gd name="connsiteY526" fmla="*/ 6677066 h 7000475"/>
              <a:gd name="connsiteX527" fmla="*/ 4774298 w 4857119"/>
              <a:gd name="connsiteY527" fmla="*/ 6689819 h 7000475"/>
              <a:gd name="connsiteX528" fmla="*/ 4776849 w 4857119"/>
              <a:gd name="connsiteY528" fmla="*/ 6689819 h 7000475"/>
              <a:gd name="connsiteX529" fmla="*/ 4774298 w 4857119"/>
              <a:gd name="connsiteY529" fmla="*/ 6697471 h 7000475"/>
              <a:gd name="connsiteX530" fmla="*/ 4776849 w 4857119"/>
              <a:gd name="connsiteY530" fmla="*/ 6717875 h 7000475"/>
              <a:gd name="connsiteX531" fmla="*/ 4781950 w 4857119"/>
              <a:gd name="connsiteY531" fmla="*/ 6722976 h 7000475"/>
              <a:gd name="connsiteX532" fmla="*/ 4784500 w 4857119"/>
              <a:gd name="connsiteY532" fmla="*/ 6733178 h 7000475"/>
              <a:gd name="connsiteX533" fmla="*/ 4784500 w 4857119"/>
              <a:gd name="connsiteY533" fmla="*/ 6748481 h 7000475"/>
              <a:gd name="connsiteX534" fmla="*/ 4784500 w 4857119"/>
              <a:gd name="connsiteY534" fmla="*/ 6779088 h 7000475"/>
              <a:gd name="connsiteX535" fmla="*/ 4792152 w 4857119"/>
              <a:gd name="connsiteY535" fmla="*/ 6794391 h 7000475"/>
              <a:gd name="connsiteX536" fmla="*/ 4789176 w 4857119"/>
              <a:gd name="connsiteY536" fmla="*/ 6798217 h 7000475"/>
              <a:gd name="connsiteX537" fmla="*/ 4789602 w 4857119"/>
              <a:gd name="connsiteY537" fmla="*/ 6807399 h 7000475"/>
              <a:gd name="connsiteX538" fmla="*/ 4789602 w 4857119"/>
              <a:gd name="connsiteY538" fmla="*/ 6817346 h 7000475"/>
              <a:gd name="connsiteX539" fmla="*/ 4792152 w 4857119"/>
              <a:gd name="connsiteY539" fmla="*/ 6822447 h 7000475"/>
              <a:gd name="connsiteX540" fmla="*/ 4792152 w 4857119"/>
              <a:gd name="connsiteY540" fmla="*/ 6827548 h 7000475"/>
              <a:gd name="connsiteX541" fmla="*/ 4792152 w 4857119"/>
              <a:gd name="connsiteY541" fmla="*/ 6837750 h 7000475"/>
              <a:gd name="connsiteX542" fmla="*/ 4794703 w 4857119"/>
              <a:gd name="connsiteY542" fmla="*/ 6847953 h 7000475"/>
              <a:gd name="connsiteX543" fmla="*/ 4794703 w 4857119"/>
              <a:gd name="connsiteY543" fmla="*/ 6850503 h 7000475"/>
              <a:gd name="connsiteX544" fmla="*/ 4792152 w 4857119"/>
              <a:gd name="connsiteY544" fmla="*/ 6860705 h 7000475"/>
              <a:gd name="connsiteX545" fmla="*/ 4799804 w 4857119"/>
              <a:gd name="connsiteY545" fmla="*/ 6870907 h 7000475"/>
              <a:gd name="connsiteX546" fmla="*/ 4797253 w 4857119"/>
              <a:gd name="connsiteY546" fmla="*/ 6896413 h 7000475"/>
              <a:gd name="connsiteX547" fmla="*/ 4802354 w 4857119"/>
              <a:gd name="connsiteY547" fmla="*/ 6911716 h 7000475"/>
              <a:gd name="connsiteX548" fmla="*/ 4794703 w 4857119"/>
              <a:gd name="connsiteY548" fmla="*/ 6924469 h 7000475"/>
              <a:gd name="connsiteX549" fmla="*/ 4792152 w 4857119"/>
              <a:gd name="connsiteY549" fmla="*/ 6929570 h 7000475"/>
              <a:gd name="connsiteX550" fmla="*/ 4789602 w 4857119"/>
              <a:gd name="connsiteY550" fmla="*/ 6929570 h 7000475"/>
              <a:gd name="connsiteX551" fmla="*/ 4781950 w 4857119"/>
              <a:gd name="connsiteY551" fmla="*/ 6952525 h 7000475"/>
              <a:gd name="connsiteX552" fmla="*/ 4776849 w 4857119"/>
              <a:gd name="connsiteY552" fmla="*/ 6972929 h 7000475"/>
              <a:gd name="connsiteX553" fmla="*/ 4780250 w 4857119"/>
              <a:gd name="connsiteY553" fmla="*/ 6995544 h 7000475"/>
              <a:gd name="connsiteX554" fmla="*/ 4782545 w 4857119"/>
              <a:gd name="connsiteY554" fmla="*/ 7000475 h 7000475"/>
              <a:gd name="connsiteX555" fmla="*/ 0 w 4857119"/>
              <a:gd name="connsiteY555" fmla="*/ 7000475 h 700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</a:cxnLst>
            <a:rect l="l" t="t" r="r" b="b"/>
            <a:pathLst>
              <a:path w="4857119" h="7000475">
                <a:moveTo>
                  <a:pt x="0" y="0"/>
                </a:moveTo>
                <a:lnTo>
                  <a:pt x="4784500" y="0"/>
                </a:lnTo>
                <a:cubicBezTo>
                  <a:pt x="4781780" y="9522"/>
                  <a:pt x="4789857" y="8247"/>
                  <a:pt x="4792152" y="12753"/>
                </a:cubicBezTo>
                <a:cubicBezTo>
                  <a:pt x="4791727" y="19129"/>
                  <a:pt x="4796148" y="20659"/>
                  <a:pt x="4797253" y="25505"/>
                </a:cubicBezTo>
                <a:lnTo>
                  <a:pt x="4797253" y="35707"/>
                </a:lnTo>
                <a:cubicBezTo>
                  <a:pt x="4797848" y="46505"/>
                  <a:pt x="4793342" y="52201"/>
                  <a:pt x="4792152" y="61213"/>
                </a:cubicBezTo>
                <a:lnTo>
                  <a:pt x="4789602" y="61213"/>
                </a:lnTo>
                <a:cubicBezTo>
                  <a:pt x="4790962" y="70480"/>
                  <a:pt x="4781185" y="83233"/>
                  <a:pt x="4792152" y="86718"/>
                </a:cubicBezTo>
                <a:lnTo>
                  <a:pt x="4792152" y="84168"/>
                </a:lnTo>
                <a:cubicBezTo>
                  <a:pt x="4795893" y="84593"/>
                  <a:pt x="4794533" y="90289"/>
                  <a:pt x="4794703" y="94370"/>
                </a:cubicBezTo>
                <a:lnTo>
                  <a:pt x="4797253" y="94370"/>
                </a:lnTo>
                <a:cubicBezTo>
                  <a:pt x="4794873" y="109418"/>
                  <a:pt x="4802949" y="119110"/>
                  <a:pt x="4797253" y="130078"/>
                </a:cubicBezTo>
                <a:lnTo>
                  <a:pt x="4797253" y="135179"/>
                </a:lnTo>
                <a:cubicBezTo>
                  <a:pt x="4811281" y="172246"/>
                  <a:pt x="4865863" y="171736"/>
                  <a:pt x="4855916" y="219347"/>
                </a:cubicBezTo>
                <a:lnTo>
                  <a:pt x="4855916" y="224448"/>
                </a:lnTo>
                <a:cubicBezTo>
                  <a:pt x="4853790" y="227423"/>
                  <a:pt x="4852515" y="231249"/>
                  <a:pt x="4853365" y="237200"/>
                </a:cubicBezTo>
                <a:cubicBezTo>
                  <a:pt x="4857276" y="245872"/>
                  <a:pt x="4853110" y="254289"/>
                  <a:pt x="4848264" y="265256"/>
                </a:cubicBezTo>
                <a:cubicBezTo>
                  <a:pt x="4849029" y="270272"/>
                  <a:pt x="4844863" y="270272"/>
                  <a:pt x="4843163" y="272908"/>
                </a:cubicBezTo>
                <a:cubicBezTo>
                  <a:pt x="4840272" y="276819"/>
                  <a:pt x="4835851" y="279199"/>
                  <a:pt x="4832961" y="283110"/>
                </a:cubicBezTo>
                <a:cubicBezTo>
                  <a:pt x="4828370" y="282770"/>
                  <a:pt x="4827010" y="285661"/>
                  <a:pt x="4827860" y="290762"/>
                </a:cubicBezTo>
                <a:cubicBezTo>
                  <a:pt x="4828965" y="297223"/>
                  <a:pt x="4816042" y="301984"/>
                  <a:pt x="4812556" y="311166"/>
                </a:cubicBezTo>
                <a:cubicBezTo>
                  <a:pt x="4808731" y="314992"/>
                  <a:pt x="4808476" y="322389"/>
                  <a:pt x="4807455" y="329020"/>
                </a:cubicBezTo>
                <a:cubicBezTo>
                  <a:pt x="4807455" y="334121"/>
                  <a:pt x="4800484" y="332250"/>
                  <a:pt x="4802354" y="339222"/>
                </a:cubicBezTo>
                <a:cubicBezTo>
                  <a:pt x="4801589" y="345173"/>
                  <a:pt x="4790282" y="340752"/>
                  <a:pt x="4792152" y="349424"/>
                </a:cubicBezTo>
                <a:cubicBezTo>
                  <a:pt x="4790622" y="349594"/>
                  <a:pt x="4789176" y="349849"/>
                  <a:pt x="4789602" y="351975"/>
                </a:cubicBezTo>
                <a:cubicBezTo>
                  <a:pt x="4785946" y="361922"/>
                  <a:pt x="4778294" y="367873"/>
                  <a:pt x="4776849" y="380031"/>
                </a:cubicBezTo>
                <a:lnTo>
                  <a:pt x="4779399" y="380031"/>
                </a:lnTo>
                <a:cubicBezTo>
                  <a:pt x="4777189" y="386322"/>
                  <a:pt x="4774383" y="399840"/>
                  <a:pt x="4779399" y="405536"/>
                </a:cubicBezTo>
                <a:cubicBezTo>
                  <a:pt x="4771408" y="416843"/>
                  <a:pt x="4758400" y="428831"/>
                  <a:pt x="4766647" y="448895"/>
                </a:cubicBezTo>
                <a:cubicBezTo>
                  <a:pt x="4761971" y="451871"/>
                  <a:pt x="4764606" y="462158"/>
                  <a:pt x="4761546" y="466749"/>
                </a:cubicBezTo>
                <a:lnTo>
                  <a:pt x="4758995" y="466749"/>
                </a:lnTo>
                <a:cubicBezTo>
                  <a:pt x="4753384" y="472020"/>
                  <a:pt x="4761206" y="474996"/>
                  <a:pt x="4756444" y="479502"/>
                </a:cubicBezTo>
                <a:cubicBezTo>
                  <a:pt x="4756019" y="483072"/>
                  <a:pt x="4749898" y="498971"/>
                  <a:pt x="4758995" y="502457"/>
                </a:cubicBezTo>
                <a:cubicBezTo>
                  <a:pt x="4759250" y="505602"/>
                  <a:pt x="4759760" y="508493"/>
                  <a:pt x="4764096" y="507558"/>
                </a:cubicBezTo>
                <a:cubicBezTo>
                  <a:pt x="4768857" y="507898"/>
                  <a:pt x="4765711" y="516230"/>
                  <a:pt x="4769197" y="517760"/>
                </a:cubicBezTo>
                <a:lnTo>
                  <a:pt x="4771748" y="517760"/>
                </a:lnTo>
                <a:cubicBezTo>
                  <a:pt x="4771918" y="522181"/>
                  <a:pt x="4771153" y="525667"/>
                  <a:pt x="4769197" y="527962"/>
                </a:cubicBezTo>
                <a:lnTo>
                  <a:pt x="4769197" y="538164"/>
                </a:lnTo>
                <a:cubicBezTo>
                  <a:pt x="4755084" y="557973"/>
                  <a:pt x="4783055" y="573617"/>
                  <a:pt x="4789602" y="589175"/>
                </a:cubicBezTo>
                <a:cubicBezTo>
                  <a:pt x="4791217" y="595211"/>
                  <a:pt x="4800739" y="593341"/>
                  <a:pt x="4797253" y="604478"/>
                </a:cubicBezTo>
                <a:cubicBezTo>
                  <a:pt x="4795468" y="607199"/>
                  <a:pt x="4787306" y="616211"/>
                  <a:pt x="4794703" y="619782"/>
                </a:cubicBezTo>
                <a:cubicBezTo>
                  <a:pt x="4795298" y="623437"/>
                  <a:pt x="4798869" y="624118"/>
                  <a:pt x="4799804" y="627433"/>
                </a:cubicBezTo>
                <a:lnTo>
                  <a:pt x="4799804" y="635085"/>
                </a:lnTo>
                <a:cubicBezTo>
                  <a:pt x="4796828" y="638911"/>
                  <a:pt x="4792407" y="641291"/>
                  <a:pt x="4792152" y="647838"/>
                </a:cubicBezTo>
                <a:cubicBezTo>
                  <a:pt x="4792322" y="656424"/>
                  <a:pt x="4786201" y="658890"/>
                  <a:pt x="4781950" y="663141"/>
                </a:cubicBezTo>
                <a:cubicBezTo>
                  <a:pt x="4780930" y="666371"/>
                  <a:pt x="4778634" y="668327"/>
                  <a:pt x="4774298" y="668242"/>
                </a:cubicBezTo>
                <a:cubicBezTo>
                  <a:pt x="4774638" y="674533"/>
                  <a:pt x="4774638" y="680570"/>
                  <a:pt x="4771748" y="683545"/>
                </a:cubicBezTo>
                <a:cubicBezTo>
                  <a:pt x="4771918" y="686776"/>
                  <a:pt x="4774978" y="687116"/>
                  <a:pt x="4774298" y="691197"/>
                </a:cubicBezTo>
                <a:cubicBezTo>
                  <a:pt x="4774298" y="693747"/>
                  <a:pt x="4776339" y="694258"/>
                  <a:pt x="4776849" y="696298"/>
                </a:cubicBezTo>
                <a:lnTo>
                  <a:pt x="4776849" y="703950"/>
                </a:lnTo>
                <a:cubicBezTo>
                  <a:pt x="4772938" y="708880"/>
                  <a:pt x="4781695" y="722824"/>
                  <a:pt x="4787051" y="726905"/>
                </a:cubicBezTo>
                <a:cubicBezTo>
                  <a:pt x="4787986" y="727330"/>
                  <a:pt x="4788751" y="728010"/>
                  <a:pt x="4789346" y="728690"/>
                </a:cubicBezTo>
                <a:cubicBezTo>
                  <a:pt x="4790452" y="730560"/>
                  <a:pt x="4790707" y="733196"/>
                  <a:pt x="4792152" y="734556"/>
                </a:cubicBezTo>
                <a:cubicBezTo>
                  <a:pt x="4802609" y="733791"/>
                  <a:pt x="4793512" y="739912"/>
                  <a:pt x="4794703" y="744758"/>
                </a:cubicBezTo>
                <a:cubicBezTo>
                  <a:pt x="4792152" y="759212"/>
                  <a:pt x="4804395" y="758871"/>
                  <a:pt x="4807455" y="767713"/>
                </a:cubicBezTo>
                <a:cubicBezTo>
                  <a:pt x="4796233" y="767203"/>
                  <a:pt x="4807200" y="776810"/>
                  <a:pt x="4807455" y="780466"/>
                </a:cubicBezTo>
                <a:cubicBezTo>
                  <a:pt x="4806775" y="788288"/>
                  <a:pt x="4801929" y="791943"/>
                  <a:pt x="4799804" y="798320"/>
                </a:cubicBezTo>
                <a:cubicBezTo>
                  <a:pt x="4800484" y="805801"/>
                  <a:pt x="4794022" y="806141"/>
                  <a:pt x="4794703" y="813623"/>
                </a:cubicBezTo>
                <a:lnTo>
                  <a:pt x="4797253" y="813623"/>
                </a:lnTo>
                <a:lnTo>
                  <a:pt x="4797253" y="818724"/>
                </a:lnTo>
                <a:cubicBezTo>
                  <a:pt x="4791557" y="819829"/>
                  <a:pt x="4796233" y="831307"/>
                  <a:pt x="4794703" y="836578"/>
                </a:cubicBezTo>
                <a:cubicBezTo>
                  <a:pt x="4794703" y="839128"/>
                  <a:pt x="4796743" y="839638"/>
                  <a:pt x="4797253" y="841679"/>
                </a:cubicBezTo>
                <a:cubicBezTo>
                  <a:pt x="4799379" y="850861"/>
                  <a:pt x="4791472" y="854006"/>
                  <a:pt x="4797253" y="859533"/>
                </a:cubicBezTo>
                <a:cubicBezTo>
                  <a:pt x="4788326" y="865059"/>
                  <a:pt x="4787306" y="878492"/>
                  <a:pt x="4787051" y="892690"/>
                </a:cubicBezTo>
                <a:lnTo>
                  <a:pt x="4787051" y="895240"/>
                </a:lnTo>
                <a:cubicBezTo>
                  <a:pt x="4785266" y="900937"/>
                  <a:pt x="4779399" y="907993"/>
                  <a:pt x="4784500" y="913094"/>
                </a:cubicBezTo>
                <a:lnTo>
                  <a:pt x="4784500" y="923296"/>
                </a:lnTo>
                <a:cubicBezTo>
                  <a:pt x="4776594" y="921511"/>
                  <a:pt x="4773873" y="937919"/>
                  <a:pt x="4779399" y="941150"/>
                </a:cubicBezTo>
                <a:lnTo>
                  <a:pt x="4779399" y="946251"/>
                </a:lnTo>
                <a:cubicBezTo>
                  <a:pt x="4778039" y="949992"/>
                  <a:pt x="4775659" y="952713"/>
                  <a:pt x="4774298" y="956454"/>
                </a:cubicBezTo>
                <a:cubicBezTo>
                  <a:pt x="4771748" y="959854"/>
                  <a:pt x="4767412" y="961469"/>
                  <a:pt x="4766647" y="966655"/>
                </a:cubicBezTo>
                <a:cubicBezTo>
                  <a:pt x="4765286" y="970396"/>
                  <a:pt x="4762906" y="973117"/>
                  <a:pt x="4761546" y="976858"/>
                </a:cubicBezTo>
                <a:cubicBezTo>
                  <a:pt x="4759420" y="979834"/>
                  <a:pt x="4758145" y="983659"/>
                  <a:pt x="4758995" y="989610"/>
                </a:cubicBezTo>
                <a:cubicBezTo>
                  <a:pt x="4755509" y="1008144"/>
                  <a:pt x="4779654" y="1015371"/>
                  <a:pt x="4766647" y="1027868"/>
                </a:cubicBezTo>
                <a:cubicBezTo>
                  <a:pt x="4768007" y="1031609"/>
                  <a:pt x="4763671" y="1041046"/>
                  <a:pt x="4769197" y="1040621"/>
                </a:cubicBezTo>
                <a:cubicBezTo>
                  <a:pt x="4768517" y="1047338"/>
                  <a:pt x="4770132" y="1051589"/>
                  <a:pt x="4776849" y="1050823"/>
                </a:cubicBezTo>
                <a:cubicBezTo>
                  <a:pt x="4778804" y="1064681"/>
                  <a:pt x="4772768" y="1070548"/>
                  <a:pt x="4774298" y="1083981"/>
                </a:cubicBezTo>
                <a:cubicBezTo>
                  <a:pt x="4772173" y="1090357"/>
                  <a:pt x="4767327" y="1094013"/>
                  <a:pt x="4766647" y="1101834"/>
                </a:cubicBezTo>
                <a:cubicBezTo>
                  <a:pt x="4763671" y="1102259"/>
                  <a:pt x="4763841" y="1105830"/>
                  <a:pt x="4764096" y="1109486"/>
                </a:cubicBezTo>
                <a:cubicBezTo>
                  <a:pt x="4762226" y="1116457"/>
                  <a:pt x="4769197" y="1114587"/>
                  <a:pt x="4769197" y="1119688"/>
                </a:cubicBezTo>
                <a:lnTo>
                  <a:pt x="4769197" y="1129890"/>
                </a:lnTo>
                <a:cubicBezTo>
                  <a:pt x="4765967" y="1130910"/>
                  <a:pt x="4764011" y="1133206"/>
                  <a:pt x="4764096" y="1137542"/>
                </a:cubicBezTo>
                <a:cubicBezTo>
                  <a:pt x="4757380" y="1136777"/>
                  <a:pt x="4757550" y="1142898"/>
                  <a:pt x="4756444" y="1147744"/>
                </a:cubicBezTo>
                <a:cubicBezTo>
                  <a:pt x="4759590" y="1147999"/>
                  <a:pt x="4762481" y="1148509"/>
                  <a:pt x="4761546" y="1152845"/>
                </a:cubicBezTo>
                <a:lnTo>
                  <a:pt x="4761546" y="1160497"/>
                </a:lnTo>
                <a:cubicBezTo>
                  <a:pt x="4763671" y="1167723"/>
                  <a:pt x="4757975" y="1167128"/>
                  <a:pt x="4758995" y="1173250"/>
                </a:cubicBezTo>
                <a:cubicBezTo>
                  <a:pt x="4761291" y="1184897"/>
                  <a:pt x="4754744" y="1187702"/>
                  <a:pt x="4753894" y="1196204"/>
                </a:cubicBezTo>
                <a:cubicBezTo>
                  <a:pt x="4753299" y="1201050"/>
                  <a:pt x="4756785" y="1201816"/>
                  <a:pt x="4756444" y="1206406"/>
                </a:cubicBezTo>
                <a:cubicBezTo>
                  <a:pt x="4756444" y="1208957"/>
                  <a:pt x="4754404" y="1209467"/>
                  <a:pt x="4753894" y="1211508"/>
                </a:cubicBezTo>
                <a:cubicBezTo>
                  <a:pt x="4748963" y="1215843"/>
                  <a:pt x="4748368" y="1224686"/>
                  <a:pt x="4748793" y="1234462"/>
                </a:cubicBezTo>
                <a:cubicBezTo>
                  <a:pt x="4748793" y="1239564"/>
                  <a:pt x="4755764" y="1237693"/>
                  <a:pt x="4753894" y="1244665"/>
                </a:cubicBezTo>
                <a:cubicBezTo>
                  <a:pt x="4760865" y="1252571"/>
                  <a:pt x="4747348" y="1266004"/>
                  <a:pt x="4758995" y="1270170"/>
                </a:cubicBezTo>
                <a:cubicBezTo>
                  <a:pt x="4759165" y="1271700"/>
                  <a:pt x="4759420" y="1273231"/>
                  <a:pt x="4761546" y="1272721"/>
                </a:cubicBezTo>
                <a:cubicBezTo>
                  <a:pt x="4767837" y="1279182"/>
                  <a:pt x="4774043" y="1285729"/>
                  <a:pt x="4779399" y="1293125"/>
                </a:cubicBezTo>
                <a:cubicBezTo>
                  <a:pt x="4780250" y="1298991"/>
                  <a:pt x="4778974" y="1302902"/>
                  <a:pt x="4776849" y="1305878"/>
                </a:cubicBezTo>
                <a:cubicBezTo>
                  <a:pt x="4776849" y="1312679"/>
                  <a:pt x="4775914" y="1320416"/>
                  <a:pt x="4779399" y="1323731"/>
                </a:cubicBezTo>
                <a:cubicBezTo>
                  <a:pt x="4783650" y="1327982"/>
                  <a:pt x="4781440" y="1338695"/>
                  <a:pt x="4792152" y="1336484"/>
                </a:cubicBezTo>
                <a:cubicBezTo>
                  <a:pt x="4792322" y="1338014"/>
                  <a:pt x="4792577" y="1339545"/>
                  <a:pt x="4794703" y="1339035"/>
                </a:cubicBezTo>
                <a:cubicBezTo>
                  <a:pt x="4796233" y="1339205"/>
                  <a:pt x="4797763" y="1339460"/>
                  <a:pt x="4797253" y="1341585"/>
                </a:cubicBezTo>
                <a:cubicBezTo>
                  <a:pt x="4795893" y="1363010"/>
                  <a:pt x="4800144" y="1374062"/>
                  <a:pt x="4792152" y="1395147"/>
                </a:cubicBezTo>
                <a:cubicBezTo>
                  <a:pt x="4784330" y="1398548"/>
                  <a:pt x="4796913" y="1406454"/>
                  <a:pt x="4789602" y="1410450"/>
                </a:cubicBezTo>
                <a:cubicBezTo>
                  <a:pt x="4785521" y="1422438"/>
                  <a:pt x="4788496" y="1428899"/>
                  <a:pt x="4784500" y="1441057"/>
                </a:cubicBezTo>
                <a:cubicBezTo>
                  <a:pt x="4781015" y="1449728"/>
                  <a:pt x="4766647" y="1451514"/>
                  <a:pt x="4774298" y="1464011"/>
                </a:cubicBezTo>
                <a:lnTo>
                  <a:pt x="4774298" y="1466562"/>
                </a:lnTo>
                <a:cubicBezTo>
                  <a:pt x="4770132" y="1472598"/>
                  <a:pt x="4769367" y="1482035"/>
                  <a:pt x="4766647" y="1489517"/>
                </a:cubicBezTo>
                <a:cubicBezTo>
                  <a:pt x="4763671" y="1495893"/>
                  <a:pt x="4757720" y="1499294"/>
                  <a:pt x="4758995" y="1509921"/>
                </a:cubicBezTo>
                <a:cubicBezTo>
                  <a:pt x="4754319" y="1512897"/>
                  <a:pt x="4756955" y="1523184"/>
                  <a:pt x="4753894" y="1527775"/>
                </a:cubicBezTo>
                <a:cubicBezTo>
                  <a:pt x="4762566" y="1525905"/>
                  <a:pt x="4758145" y="1537212"/>
                  <a:pt x="4764096" y="1537977"/>
                </a:cubicBezTo>
                <a:lnTo>
                  <a:pt x="4764096" y="1543078"/>
                </a:lnTo>
                <a:cubicBezTo>
                  <a:pt x="4765626" y="1549200"/>
                  <a:pt x="4760865" y="1561612"/>
                  <a:pt x="4766647" y="1563482"/>
                </a:cubicBezTo>
                <a:cubicBezTo>
                  <a:pt x="4767667" y="1567138"/>
                  <a:pt x="4769707" y="1567819"/>
                  <a:pt x="4766647" y="1571134"/>
                </a:cubicBezTo>
                <a:lnTo>
                  <a:pt x="4766647" y="1573685"/>
                </a:lnTo>
                <a:cubicBezTo>
                  <a:pt x="4761546" y="1577086"/>
                  <a:pt x="4760950" y="1584992"/>
                  <a:pt x="4758995" y="1591538"/>
                </a:cubicBezTo>
                <a:cubicBezTo>
                  <a:pt x="4756104" y="1592048"/>
                  <a:pt x="4754999" y="1594344"/>
                  <a:pt x="4753894" y="1596640"/>
                </a:cubicBezTo>
                <a:cubicBezTo>
                  <a:pt x="4751939" y="1597235"/>
                  <a:pt x="4750918" y="1598765"/>
                  <a:pt x="4751343" y="1601741"/>
                </a:cubicBezTo>
                <a:cubicBezTo>
                  <a:pt x="4745562" y="1613558"/>
                  <a:pt x="4754574" y="1630137"/>
                  <a:pt x="4751343" y="1647651"/>
                </a:cubicBezTo>
                <a:cubicBezTo>
                  <a:pt x="4746752" y="1647310"/>
                  <a:pt x="4745392" y="1650201"/>
                  <a:pt x="4746242" y="1655302"/>
                </a:cubicBezTo>
                <a:cubicBezTo>
                  <a:pt x="4743267" y="1656577"/>
                  <a:pt x="4740461" y="1658023"/>
                  <a:pt x="4738591" y="1660403"/>
                </a:cubicBezTo>
                <a:lnTo>
                  <a:pt x="4738591" y="1662954"/>
                </a:lnTo>
                <a:cubicBezTo>
                  <a:pt x="4735020" y="1677237"/>
                  <a:pt x="4731364" y="1688289"/>
                  <a:pt x="4736040" y="1703762"/>
                </a:cubicBezTo>
                <a:lnTo>
                  <a:pt x="4736040" y="1716515"/>
                </a:lnTo>
                <a:cubicBezTo>
                  <a:pt x="4737655" y="1728248"/>
                  <a:pt x="4730344" y="1731223"/>
                  <a:pt x="4730939" y="1742020"/>
                </a:cubicBezTo>
                <a:cubicBezTo>
                  <a:pt x="4728304" y="1745336"/>
                  <a:pt x="4728474" y="1751457"/>
                  <a:pt x="4725838" y="1754773"/>
                </a:cubicBezTo>
                <a:cubicBezTo>
                  <a:pt x="4728474" y="1758174"/>
                  <a:pt x="4725923" y="1771862"/>
                  <a:pt x="4723287" y="1777728"/>
                </a:cubicBezTo>
                <a:cubicBezTo>
                  <a:pt x="4718356" y="1787250"/>
                  <a:pt x="4715211" y="1798558"/>
                  <a:pt x="4713085" y="1810885"/>
                </a:cubicBezTo>
                <a:cubicBezTo>
                  <a:pt x="4709685" y="1845997"/>
                  <a:pt x="4699822" y="1867932"/>
                  <a:pt x="4733490" y="1887402"/>
                </a:cubicBezTo>
                <a:lnTo>
                  <a:pt x="4733490" y="1889952"/>
                </a:lnTo>
                <a:cubicBezTo>
                  <a:pt x="4738846" y="1903045"/>
                  <a:pt x="4733660" y="1919198"/>
                  <a:pt x="4736040" y="1940963"/>
                </a:cubicBezTo>
                <a:cubicBezTo>
                  <a:pt x="4736635" y="1945809"/>
                  <a:pt x="4733150" y="1946574"/>
                  <a:pt x="4733490" y="1951165"/>
                </a:cubicBezTo>
                <a:cubicBezTo>
                  <a:pt x="4731959" y="1951335"/>
                  <a:pt x="4730514" y="1951590"/>
                  <a:pt x="4730939" y="1953716"/>
                </a:cubicBezTo>
                <a:lnTo>
                  <a:pt x="4728389" y="1953716"/>
                </a:lnTo>
                <a:cubicBezTo>
                  <a:pt x="4733320" y="1962897"/>
                  <a:pt x="4727368" y="1963068"/>
                  <a:pt x="4725838" y="1971569"/>
                </a:cubicBezTo>
                <a:cubicBezTo>
                  <a:pt x="4729239" y="1973270"/>
                  <a:pt x="4730599" y="1977011"/>
                  <a:pt x="4730939" y="1981772"/>
                </a:cubicBezTo>
                <a:cubicBezTo>
                  <a:pt x="4718186" y="1988148"/>
                  <a:pt x="4738846" y="2004896"/>
                  <a:pt x="4728389" y="2017479"/>
                </a:cubicBezTo>
                <a:cubicBezTo>
                  <a:pt x="4726433" y="2018075"/>
                  <a:pt x="4725413" y="2019605"/>
                  <a:pt x="4725838" y="2022580"/>
                </a:cubicBezTo>
                <a:lnTo>
                  <a:pt x="4720737" y="2022580"/>
                </a:lnTo>
                <a:cubicBezTo>
                  <a:pt x="4717506" y="2027086"/>
                  <a:pt x="4715806" y="2046385"/>
                  <a:pt x="4720737" y="2050636"/>
                </a:cubicBezTo>
                <a:cubicBezTo>
                  <a:pt x="4721332" y="2048681"/>
                  <a:pt x="4720822" y="2045535"/>
                  <a:pt x="4723287" y="2045535"/>
                </a:cubicBezTo>
                <a:cubicBezTo>
                  <a:pt x="4723117" y="2049956"/>
                  <a:pt x="4723883" y="2053442"/>
                  <a:pt x="4725838" y="2055737"/>
                </a:cubicBezTo>
                <a:cubicBezTo>
                  <a:pt x="4720397" y="2057353"/>
                  <a:pt x="4723457" y="2071466"/>
                  <a:pt x="4725838" y="2073591"/>
                </a:cubicBezTo>
                <a:cubicBezTo>
                  <a:pt x="4725838" y="2076142"/>
                  <a:pt x="4727878" y="2076652"/>
                  <a:pt x="4728389" y="2078692"/>
                </a:cubicBezTo>
                <a:cubicBezTo>
                  <a:pt x="4728389" y="2081243"/>
                  <a:pt x="4726348" y="2081753"/>
                  <a:pt x="4725838" y="2083793"/>
                </a:cubicBezTo>
                <a:cubicBezTo>
                  <a:pt x="4713595" y="2086599"/>
                  <a:pt x="4718866" y="2104538"/>
                  <a:pt x="4725838" y="2109299"/>
                </a:cubicBezTo>
                <a:cubicBezTo>
                  <a:pt x="4726688" y="2118651"/>
                  <a:pt x="4728729" y="2126812"/>
                  <a:pt x="4733490" y="2132254"/>
                </a:cubicBezTo>
                <a:cubicBezTo>
                  <a:pt x="4728048" y="2138800"/>
                  <a:pt x="4735870" y="2146707"/>
                  <a:pt x="4730939" y="2150107"/>
                </a:cubicBezTo>
                <a:cubicBezTo>
                  <a:pt x="4727198" y="2150617"/>
                  <a:pt x="4728644" y="2156229"/>
                  <a:pt x="4728389" y="2160310"/>
                </a:cubicBezTo>
                <a:lnTo>
                  <a:pt x="4723287" y="2160310"/>
                </a:lnTo>
                <a:cubicBezTo>
                  <a:pt x="4720907" y="2168982"/>
                  <a:pt x="4709344" y="2170171"/>
                  <a:pt x="4715636" y="2180714"/>
                </a:cubicBezTo>
                <a:cubicBezTo>
                  <a:pt x="4712490" y="2180969"/>
                  <a:pt x="4709600" y="2181479"/>
                  <a:pt x="4710535" y="2185815"/>
                </a:cubicBezTo>
                <a:cubicBezTo>
                  <a:pt x="4712065" y="2185985"/>
                  <a:pt x="4713510" y="2186155"/>
                  <a:pt x="4713085" y="2188365"/>
                </a:cubicBezTo>
                <a:cubicBezTo>
                  <a:pt x="4711470" y="2200353"/>
                  <a:pt x="4697612" y="2200098"/>
                  <a:pt x="4695231" y="2211320"/>
                </a:cubicBezTo>
                <a:cubicBezTo>
                  <a:pt x="4697697" y="2213956"/>
                  <a:pt x="4700248" y="2216506"/>
                  <a:pt x="4702883" y="2218972"/>
                </a:cubicBezTo>
                <a:cubicBezTo>
                  <a:pt x="4705944" y="2223563"/>
                  <a:pt x="4703308" y="2233765"/>
                  <a:pt x="4707984" y="2236826"/>
                </a:cubicBezTo>
                <a:cubicBezTo>
                  <a:pt x="4713255" y="2237506"/>
                  <a:pt x="4708664" y="2248048"/>
                  <a:pt x="4713085" y="2249579"/>
                </a:cubicBezTo>
                <a:cubicBezTo>
                  <a:pt x="4714616" y="2254850"/>
                  <a:pt x="4709940" y="2266327"/>
                  <a:pt x="4715636" y="2267432"/>
                </a:cubicBezTo>
                <a:lnTo>
                  <a:pt x="4715636" y="2272534"/>
                </a:lnTo>
                <a:cubicBezTo>
                  <a:pt x="4715466" y="2274064"/>
                  <a:pt x="4715211" y="2275594"/>
                  <a:pt x="4713085" y="2275084"/>
                </a:cubicBezTo>
                <a:lnTo>
                  <a:pt x="4713085" y="2280185"/>
                </a:lnTo>
                <a:cubicBezTo>
                  <a:pt x="4709429" y="2280780"/>
                  <a:pt x="4708749" y="2284351"/>
                  <a:pt x="4705434" y="2285286"/>
                </a:cubicBezTo>
                <a:cubicBezTo>
                  <a:pt x="4697697" y="2292428"/>
                  <a:pt x="4707049" y="2303905"/>
                  <a:pt x="4713085" y="2305690"/>
                </a:cubicBezTo>
                <a:cubicBezTo>
                  <a:pt x="4712320" y="2310707"/>
                  <a:pt x="4716571" y="2310707"/>
                  <a:pt x="4718186" y="2313342"/>
                </a:cubicBezTo>
                <a:cubicBezTo>
                  <a:pt x="4718356" y="2314872"/>
                  <a:pt x="4718526" y="2316403"/>
                  <a:pt x="4720737" y="2315893"/>
                </a:cubicBezTo>
                <a:cubicBezTo>
                  <a:pt x="4722947" y="2319633"/>
                  <a:pt x="4724563" y="2323969"/>
                  <a:pt x="4730939" y="2323544"/>
                </a:cubicBezTo>
                <a:cubicBezTo>
                  <a:pt x="4731364" y="2327370"/>
                  <a:pt x="4730004" y="2332981"/>
                  <a:pt x="4733490" y="2333747"/>
                </a:cubicBezTo>
                <a:cubicBezTo>
                  <a:pt x="4740546" y="2336892"/>
                  <a:pt x="4737400" y="2341143"/>
                  <a:pt x="4736040" y="2346499"/>
                </a:cubicBezTo>
                <a:cubicBezTo>
                  <a:pt x="4732469" y="2361972"/>
                  <a:pt x="4721502" y="2379656"/>
                  <a:pt x="4725838" y="2394959"/>
                </a:cubicBezTo>
                <a:cubicBezTo>
                  <a:pt x="4720737" y="2397765"/>
                  <a:pt x="4728984" y="2408648"/>
                  <a:pt x="4725838" y="2417914"/>
                </a:cubicBezTo>
                <a:cubicBezTo>
                  <a:pt x="4730089" y="2424036"/>
                  <a:pt x="4732724" y="2429987"/>
                  <a:pt x="4741141" y="2425566"/>
                </a:cubicBezTo>
                <a:cubicBezTo>
                  <a:pt x="4740801" y="2428542"/>
                  <a:pt x="4736635" y="2431347"/>
                  <a:pt x="4741141" y="2433217"/>
                </a:cubicBezTo>
                <a:cubicBezTo>
                  <a:pt x="4742672" y="2438489"/>
                  <a:pt x="4736975" y="2450901"/>
                  <a:pt x="4746242" y="2448521"/>
                </a:cubicBezTo>
                <a:lnTo>
                  <a:pt x="4746242" y="2451072"/>
                </a:lnTo>
                <a:cubicBezTo>
                  <a:pt x="4744967" y="2459063"/>
                  <a:pt x="4751768" y="2461019"/>
                  <a:pt x="4746242" y="2466375"/>
                </a:cubicBezTo>
                <a:cubicBezTo>
                  <a:pt x="4746412" y="2470796"/>
                  <a:pt x="4745647" y="2474281"/>
                  <a:pt x="4743692" y="2476577"/>
                </a:cubicBezTo>
                <a:cubicBezTo>
                  <a:pt x="4740716" y="2477002"/>
                  <a:pt x="4740886" y="2480573"/>
                  <a:pt x="4741141" y="2484228"/>
                </a:cubicBezTo>
                <a:cubicBezTo>
                  <a:pt x="4737826" y="2484228"/>
                  <a:pt x="4737911" y="2491285"/>
                  <a:pt x="4741141" y="2491880"/>
                </a:cubicBezTo>
                <a:cubicBezTo>
                  <a:pt x="4740886" y="2494771"/>
                  <a:pt x="4744882" y="2495876"/>
                  <a:pt x="4741141" y="2496981"/>
                </a:cubicBezTo>
                <a:cubicBezTo>
                  <a:pt x="4726008" y="2499107"/>
                  <a:pt x="4730344" y="2528948"/>
                  <a:pt x="4738591" y="2535239"/>
                </a:cubicBezTo>
                <a:cubicBezTo>
                  <a:pt x="4737230" y="2544251"/>
                  <a:pt x="4742672" y="2546377"/>
                  <a:pt x="4746242" y="2550543"/>
                </a:cubicBezTo>
                <a:cubicBezTo>
                  <a:pt x="4745392" y="2556494"/>
                  <a:pt x="4746667" y="2560320"/>
                  <a:pt x="4748793" y="2563296"/>
                </a:cubicBezTo>
                <a:cubicBezTo>
                  <a:pt x="4750153" y="2569077"/>
                  <a:pt x="4742331" y="2576218"/>
                  <a:pt x="4746242" y="2581149"/>
                </a:cubicBezTo>
                <a:cubicBezTo>
                  <a:pt x="4746837" y="2583104"/>
                  <a:pt x="4746327" y="2586250"/>
                  <a:pt x="4748793" y="2586250"/>
                </a:cubicBezTo>
                <a:cubicBezTo>
                  <a:pt x="4756189" y="2588461"/>
                  <a:pt x="4751683" y="2590076"/>
                  <a:pt x="4751343" y="2596452"/>
                </a:cubicBezTo>
                <a:cubicBezTo>
                  <a:pt x="4759505" y="2594242"/>
                  <a:pt x="4756615" y="2603084"/>
                  <a:pt x="4761546" y="2604104"/>
                </a:cubicBezTo>
                <a:cubicBezTo>
                  <a:pt x="4760950" y="2608950"/>
                  <a:pt x="4764436" y="2609715"/>
                  <a:pt x="4764096" y="2614306"/>
                </a:cubicBezTo>
                <a:cubicBezTo>
                  <a:pt x="4758230" y="2618642"/>
                  <a:pt x="4758060" y="2628675"/>
                  <a:pt x="4756444" y="2637261"/>
                </a:cubicBezTo>
                <a:cubicBezTo>
                  <a:pt x="4747773" y="2639982"/>
                  <a:pt x="4763501" y="2638026"/>
                  <a:pt x="4758995" y="2644913"/>
                </a:cubicBezTo>
                <a:cubicBezTo>
                  <a:pt x="4753384" y="2646528"/>
                  <a:pt x="4750918" y="2637686"/>
                  <a:pt x="4751343" y="2647463"/>
                </a:cubicBezTo>
                <a:cubicBezTo>
                  <a:pt x="4747603" y="2647973"/>
                  <a:pt x="4748963" y="2653585"/>
                  <a:pt x="4748793" y="2657665"/>
                </a:cubicBezTo>
                <a:lnTo>
                  <a:pt x="4756444" y="2657665"/>
                </a:lnTo>
                <a:cubicBezTo>
                  <a:pt x="4756530" y="2661151"/>
                  <a:pt x="4755254" y="2663277"/>
                  <a:pt x="4753894" y="2665317"/>
                </a:cubicBezTo>
                <a:cubicBezTo>
                  <a:pt x="4760695" y="2667018"/>
                  <a:pt x="4761546" y="2674669"/>
                  <a:pt x="4766647" y="2678070"/>
                </a:cubicBezTo>
                <a:cubicBezTo>
                  <a:pt x="4761376" y="2687252"/>
                  <a:pt x="4760610" y="2705786"/>
                  <a:pt x="4761546" y="2716328"/>
                </a:cubicBezTo>
                <a:cubicBezTo>
                  <a:pt x="4760950" y="2719984"/>
                  <a:pt x="4757380" y="2720664"/>
                  <a:pt x="4756444" y="2723979"/>
                </a:cubicBezTo>
                <a:cubicBezTo>
                  <a:pt x="4764776" y="2725850"/>
                  <a:pt x="4762566" y="2738263"/>
                  <a:pt x="4766647" y="2744384"/>
                </a:cubicBezTo>
                <a:cubicBezTo>
                  <a:pt x="4767242" y="2746339"/>
                  <a:pt x="4768772" y="2747359"/>
                  <a:pt x="4771748" y="2746934"/>
                </a:cubicBezTo>
                <a:cubicBezTo>
                  <a:pt x="4769537" y="2755096"/>
                  <a:pt x="4773958" y="2756626"/>
                  <a:pt x="4776849" y="2759687"/>
                </a:cubicBezTo>
                <a:lnTo>
                  <a:pt x="4776849" y="2762238"/>
                </a:lnTo>
                <a:cubicBezTo>
                  <a:pt x="4774723" y="2774565"/>
                  <a:pt x="4764861" y="2779156"/>
                  <a:pt x="4761546" y="2790294"/>
                </a:cubicBezTo>
                <a:cubicBezTo>
                  <a:pt x="4763501" y="2800241"/>
                  <a:pt x="4765967" y="2809678"/>
                  <a:pt x="4771748" y="2815799"/>
                </a:cubicBezTo>
                <a:cubicBezTo>
                  <a:pt x="4772173" y="2818775"/>
                  <a:pt x="4771323" y="2823026"/>
                  <a:pt x="4774298" y="2823451"/>
                </a:cubicBezTo>
                <a:cubicBezTo>
                  <a:pt x="4771408" y="2842495"/>
                  <a:pt x="4785266" y="2844791"/>
                  <a:pt x="4787051" y="2859159"/>
                </a:cubicBezTo>
                <a:cubicBezTo>
                  <a:pt x="4790027" y="2870296"/>
                  <a:pt x="4786371" y="2872251"/>
                  <a:pt x="4789602" y="2882113"/>
                </a:cubicBezTo>
                <a:cubicBezTo>
                  <a:pt x="4786116" y="2892230"/>
                  <a:pt x="4776169" y="2895886"/>
                  <a:pt x="4771748" y="2905068"/>
                </a:cubicBezTo>
                <a:lnTo>
                  <a:pt x="4771748" y="2910169"/>
                </a:lnTo>
                <a:cubicBezTo>
                  <a:pt x="4766902" y="2909574"/>
                  <a:pt x="4766137" y="2913060"/>
                  <a:pt x="4761546" y="2912720"/>
                </a:cubicBezTo>
                <a:cubicBezTo>
                  <a:pt x="4760950" y="2917566"/>
                  <a:pt x="4764436" y="2918331"/>
                  <a:pt x="4764096" y="2922922"/>
                </a:cubicBezTo>
                <a:cubicBezTo>
                  <a:pt x="4760865" y="2923942"/>
                  <a:pt x="4758910" y="2926238"/>
                  <a:pt x="4758995" y="2930574"/>
                </a:cubicBezTo>
                <a:cubicBezTo>
                  <a:pt x="4760865" y="2938395"/>
                  <a:pt x="4752024" y="2935505"/>
                  <a:pt x="4753894" y="2943326"/>
                </a:cubicBezTo>
                <a:cubicBezTo>
                  <a:pt x="4753894" y="2945877"/>
                  <a:pt x="4755934" y="2946387"/>
                  <a:pt x="4756444" y="2948428"/>
                </a:cubicBezTo>
                <a:cubicBezTo>
                  <a:pt x="4760865" y="2957099"/>
                  <a:pt x="4758230" y="2967131"/>
                  <a:pt x="4756444" y="2976483"/>
                </a:cubicBezTo>
                <a:cubicBezTo>
                  <a:pt x="4758400" y="2977079"/>
                  <a:pt x="4761546" y="2976569"/>
                  <a:pt x="4761546" y="2979034"/>
                </a:cubicBezTo>
                <a:lnTo>
                  <a:pt x="4761546" y="2981585"/>
                </a:lnTo>
                <a:cubicBezTo>
                  <a:pt x="4755934" y="2981924"/>
                  <a:pt x="4756104" y="2988046"/>
                  <a:pt x="4756444" y="2994337"/>
                </a:cubicBezTo>
                <a:cubicBezTo>
                  <a:pt x="4755424" y="2997993"/>
                  <a:pt x="4753384" y="2998673"/>
                  <a:pt x="4756444" y="3001989"/>
                </a:cubicBezTo>
                <a:cubicBezTo>
                  <a:pt x="4754319" y="3004965"/>
                  <a:pt x="4753044" y="3008790"/>
                  <a:pt x="4753894" y="3014742"/>
                </a:cubicBezTo>
                <a:cubicBezTo>
                  <a:pt x="4752364" y="3014912"/>
                  <a:pt x="4750918" y="3015167"/>
                  <a:pt x="4751343" y="3017292"/>
                </a:cubicBezTo>
                <a:cubicBezTo>
                  <a:pt x="4752704" y="3027494"/>
                  <a:pt x="4752704" y="3024944"/>
                  <a:pt x="4751343" y="3035146"/>
                </a:cubicBezTo>
                <a:lnTo>
                  <a:pt x="4751343" y="3037697"/>
                </a:lnTo>
                <a:cubicBezTo>
                  <a:pt x="4751428" y="3049769"/>
                  <a:pt x="4742076" y="3062777"/>
                  <a:pt x="4746242" y="3070854"/>
                </a:cubicBezTo>
                <a:cubicBezTo>
                  <a:pt x="4745647" y="3072809"/>
                  <a:pt x="4746157" y="3075955"/>
                  <a:pt x="4743692" y="3075955"/>
                </a:cubicBezTo>
                <a:cubicBezTo>
                  <a:pt x="4741481" y="3085817"/>
                  <a:pt x="4749898" y="3085051"/>
                  <a:pt x="4751343" y="3091258"/>
                </a:cubicBezTo>
                <a:cubicBezTo>
                  <a:pt x="4751513" y="3094489"/>
                  <a:pt x="4754574" y="3094828"/>
                  <a:pt x="4753894" y="3098909"/>
                </a:cubicBezTo>
                <a:cubicBezTo>
                  <a:pt x="4753894" y="3101460"/>
                  <a:pt x="4751854" y="3101970"/>
                  <a:pt x="4751343" y="3104011"/>
                </a:cubicBezTo>
                <a:cubicBezTo>
                  <a:pt x="4752109" y="3109027"/>
                  <a:pt x="4747858" y="3109027"/>
                  <a:pt x="4746242" y="3111662"/>
                </a:cubicBezTo>
                <a:cubicBezTo>
                  <a:pt x="4739356" y="3114638"/>
                  <a:pt x="4746242" y="3124925"/>
                  <a:pt x="4746242" y="3129516"/>
                </a:cubicBezTo>
                <a:cubicBezTo>
                  <a:pt x="4746412" y="3134277"/>
                  <a:pt x="4744287" y="3134957"/>
                  <a:pt x="4741141" y="3132066"/>
                </a:cubicBezTo>
                <a:cubicBezTo>
                  <a:pt x="4743267" y="3139293"/>
                  <a:pt x="4737570" y="3138698"/>
                  <a:pt x="4738591" y="3144819"/>
                </a:cubicBezTo>
                <a:cubicBezTo>
                  <a:pt x="4742246" y="3145414"/>
                  <a:pt x="4742927" y="3148985"/>
                  <a:pt x="4746242" y="3149920"/>
                </a:cubicBezTo>
                <a:cubicBezTo>
                  <a:pt x="4745052" y="3162333"/>
                  <a:pt x="4735105" y="3165989"/>
                  <a:pt x="4733490" y="3177976"/>
                </a:cubicBezTo>
                <a:lnTo>
                  <a:pt x="4738591" y="3177976"/>
                </a:lnTo>
                <a:cubicBezTo>
                  <a:pt x="4738761" y="3182397"/>
                  <a:pt x="4737996" y="3185883"/>
                  <a:pt x="4736040" y="3188178"/>
                </a:cubicBezTo>
                <a:cubicBezTo>
                  <a:pt x="4742331" y="3187753"/>
                  <a:pt x="4746667" y="3189454"/>
                  <a:pt x="4748793" y="3193280"/>
                </a:cubicBezTo>
                <a:cubicBezTo>
                  <a:pt x="4749558" y="3197700"/>
                  <a:pt x="4740631" y="3206967"/>
                  <a:pt x="4751343" y="3206032"/>
                </a:cubicBezTo>
                <a:lnTo>
                  <a:pt x="4753894" y="3206032"/>
                </a:lnTo>
                <a:lnTo>
                  <a:pt x="4753894" y="3208583"/>
                </a:lnTo>
                <a:cubicBezTo>
                  <a:pt x="4753894" y="3213684"/>
                  <a:pt x="4746922" y="3211813"/>
                  <a:pt x="4748793" y="3218785"/>
                </a:cubicBezTo>
                <a:cubicBezTo>
                  <a:pt x="4744117" y="3219125"/>
                  <a:pt x="4747263" y="3227457"/>
                  <a:pt x="4743692" y="3228987"/>
                </a:cubicBezTo>
                <a:cubicBezTo>
                  <a:pt x="4739696" y="3238934"/>
                  <a:pt x="4750323" y="3234258"/>
                  <a:pt x="4751343" y="3239189"/>
                </a:cubicBezTo>
                <a:cubicBezTo>
                  <a:pt x="4751428" y="3242675"/>
                  <a:pt x="4750153" y="3244801"/>
                  <a:pt x="4748793" y="3246841"/>
                </a:cubicBezTo>
                <a:cubicBezTo>
                  <a:pt x="4753639" y="3246246"/>
                  <a:pt x="4754404" y="3249731"/>
                  <a:pt x="4758995" y="3249392"/>
                </a:cubicBezTo>
                <a:cubicBezTo>
                  <a:pt x="4759080" y="3257808"/>
                  <a:pt x="4769792" y="3255598"/>
                  <a:pt x="4771748" y="3262144"/>
                </a:cubicBezTo>
                <a:cubicBezTo>
                  <a:pt x="4772343" y="3264100"/>
                  <a:pt x="4773873" y="3265120"/>
                  <a:pt x="4776849" y="3264695"/>
                </a:cubicBezTo>
                <a:cubicBezTo>
                  <a:pt x="4777529" y="3271581"/>
                  <a:pt x="4780080" y="3276682"/>
                  <a:pt x="4784500" y="3279998"/>
                </a:cubicBezTo>
                <a:cubicBezTo>
                  <a:pt x="4781525" y="3283739"/>
                  <a:pt x="4781525" y="3286459"/>
                  <a:pt x="4784500" y="3290200"/>
                </a:cubicBezTo>
                <a:cubicBezTo>
                  <a:pt x="4786626" y="3311880"/>
                  <a:pt x="4797678" y="3324633"/>
                  <a:pt x="4799804" y="3346312"/>
                </a:cubicBezTo>
                <a:lnTo>
                  <a:pt x="4799804" y="3353964"/>
                </a:lnTo>
                <a:cubicBezTo>
                  <a:pt x="4791982" y="3356429"/>
                  <a:pt x="4800909" y="3362551"/>
                  <a:pt x="4802354" y="3364166"/>
                </a:cubicBezTo>
                <a:cubicBezTo>
                  <a:pt x="4803374" y="3370287"/>
                  <a:pt x="4797678" y="3369692"/>
                  <a:pt x="4799804" y="3376919"/>
                </a:cubicBezTo>
                <a:cubicBezTo>
                  <a:pt x="4797083" y="3383550"/>
                  <a:pt x="4788751" y="3384570"/>
                  <a:pt x="4787051" y="3392222"/>
                </a:cubicBezTo>
                <a:lnTo>
                  <a:pt x="4787051" y="3394773"/>
                </a:lnTo>
                <a:cubicBezTo>
                  <a:pt x="4781100" y="3398598"/>
                  <a:pt x="4783140" y="3400979"/>
                  <a:pt x="4784500" y="3407525"/>
                </a:cubicBezTo>
                <a:lnTo>
                  <a:pt x="4784500" y="3412626"/>
                </a:lnTo>
                <a:cubicBezTo>
                  <a:pt x="4784756" y="3415517"/>
                  <a:pt x="4780760" y="3416622"/>
                  <a:pt x="4784500" y="3417727"/>
                </a:cubicBezTo>
                <a:lnTo>
                  <a:pt x="4784500" y="3427930"/>
                </a:lnTo>
                <a:cubicBezTo>
                  <a:pt x="4781610" y="3438472"/>
                  <a:pt x="4789857" y="3437877"/>
                  <a:pt x="4789602" y="3445783"/>
                </a:cubicBezTo>
                <a:cubicBezTo>
                  <a:pt x="4787646" y="3446378"/>
                  <a:pt x="4784500" y="3445868"/>
                  <a:pt x="4784500" y="3448334"/>
                </a:cubicBezTo>
                <a:cubicBezTo>
                  <a:pt x="4788496" y="3449014"/>
                  <a:pt x="4786286" y="3453945"/>
                  <a:pt x="4784500" y="3455985"/>
                </a:cubicBezTo>
                <a:lnTo>
                  <a:pt x="4787051" y="3455985"/>
                </a:lnTo>
                <a:cubicBezTo>
                  <a:pt x="4794873" y="3467038"/>
                  <a:pt x="4780335" y="3479195"/>
                  <a:pt x="4784500" y="3491693"/>
                </a:cubicBezTo>
                <a:cubicBezTo>
                  <a:pt x="4781100" y="3493393"/>
                  <a:pt x="4779739" y="3497134"/>
                  <a:pt x="4779399" y="3501895"/>
                </a:cubicBezTo>
                <a:cubicBezTo>
                  <a:pt x="4779484" y="3505381"/>
                  <a:pt x="4778209" y="3507506"/>
                  <a:pt x="4776849" y="3509547"/>
                </a:cubicBezTo>
                <a:cubicBezTo>
                  <a:pt x="4773873" y="3513373"/>
                  <a:pt x="4774638" y="3520939"/>
                  <a:pt x="4766647" y="3519749"/>
                </a:cubicBezTo>
                <a:lnTo>
                  <a:pt x="4766647" y="3524850"/>
                </a:lnTo>
                <a:cubicBezTo>
                  <a:pt x="4762056" y="3531312"/>
                  <a:pt x="4754064" y="3534372"/>
                  <a:pt x="4756444" y="3547805"/>
                </a:cubicBezTo>
                <a:cubicBezTo>
                  <a:pt x="4754319" y="3550781"/>
                  <a:pt x="4753044" y="3554607"/>
                  <a:pt x="4753894" y="3560558"/>
                </a:cubicBezTo>
                <a:lnTo>
                  <a:pt x="4753894" y="3563108"/>
                </a:lnTo>
                <a:cubicBezTo>
                  <a:pt x="4763586" y="3559367"/>
                  <a:pt x="4754404" y="3574501"/>
                  <a:pt x="4764096" y="3570760"/>
                </a:cubicBezTo>
                <a:cubicBezTo>
                  <a:pt x="4770898" y="3585723"/>
                  <a:pt x="4762311" y="3611824"/>
                  <a:pt x="4761546" y="3619220"/>
                </a:cubicBezTo>
                <a:cubicBezTo>
                  <a:pt x="4757550" y="3623641"/>
                  <a:pt x="4758145" y="3632823"/>
                  <a:pt x="4756444" y="3639625"/>
                </a:cubicBezTo>
                <a:cubicBezTo>
                  <a:pt x="4756444" y="3643025"/>
                  <a:pt x="4760950" y="3641920"/>
                  <a:pt x="4761546" y="3644726"/>
                </a:cubicBezTo>
                <a:cubicBezTo>
                  <a:pt x="4759590" y="3645321"/>
                  <a:pt x="4758570" y="3646851"/>
                  <a:pt x="4758995" y="3649827"/>
                </a:cubicBezTo>
                <a:cubicBezTo>
                  <a:pt x="4754489" y="3652122"/>
                  <a:pt x="4754319" y="3658754"/>
                  <a:pt x="4751343" y="3662580"/>
                </a:cubicBezTo>
                <a:cubicBezTo>
                  <a:pt x="4750493" y="3662580"/>
                  <a:pt x="4749983" y="3663685"/>
                  <a:pt x="4748793" y="3664705"/>
                </a:cubicBezTo>
                <a:cubicBezTo>
                  <a:pt x="4746242" y="3666915"/>
                  <a:pt x="4746412" y="3675587"/>
                  <a:pt x="4748793" y="3677883"/>
                </a:cubicBezTo>
                <a:cubicBezTo>
                  <a:pt x="4756530" y="3676947"/>
                  <a:pt x="4754064" y="3686215"/>
                  <a:pt x="4756444" y="3690635"/>
                </a:cubicBezTo>
                <a:cubicBezTo>
                  <a:pt x="4750833" y="3690976"/>
                  <a:pt x="4751003" y="3697097"/>
                  <a:pt x="4751343" y="3703388"/>
                </a:cubicBezTo>
                <a:cubicBezTo>
                  <a:pt x="4758910" y="3708574"/>
                  <a:pt x="4764351" y="3715886"/>
                  <a:pt x="4761546" y="3731444"/>
                </a:cubicBezTo>
                <a:cubicBezTo>
                  <a:pt x="4760695" y="3735270"/>
                  <a:pt x="4761631" y="3744197"/>
                  <a:pt x="4764096" y="3744197"/>
                </a:cubicBezTo>
                <a:cubicBezTo>
                  <a:pt x="4764521" y="3747172"/>
                  <a:pt x="4763671" y="3751423"/>
                  <a:pt x="4766647" y="3751849"/>
                </a:cubicBezTo>
                <a:cubicBezTo>
                  <a:pt x="4768007" y="3755589"/>
                  <a:pt x="4770387" y="3758225"/>
                  <a:pt x="4771748" y="3762051"/>
                </a:cubicBezTo>
                <a:cubicBezTo>
                  <a:pt x="4772343" y="3764006"/>
                  <a:pt x="4771833" y="3767152"/>
                  <a:pt x="4774298" y="3767152"/>
                </a:cubicBezTo>
                <a:cubicBezTo>
                  <a:pt x="4774893" y="3771998"/>
                  <a:pt x="4771408" y="3772763"/>
                  <a:pt x="4771748" y="3777354"/>
                </a:cubicBezTo>
                <a:cubicBezTo>
                  <a:pt x="4781780" y="3773273"/>
                  <a:pt x="4772598" y="3788406"/>
                  <a:pt x="4779399" y="3787556"/>
                </a:cubicBezTo>
                <a:cubicBezTo>
                  <a:pt x="4779399" y="3790107"/>
                  <a:pt x="4781440" y="3790617"/>
                  <a:pt x="4781950" y="3792657"/>
                </a:cubicBezTo>
                <a:cubicBezTo>
                  <a:pt x="4782375" y="3799884"/>
                  <a:pt x="4786626" y="3803284"/>
                  <a:pt x="4787051" y="3810511"/>
                </a:cubicBezTo>
                <a:cubicBezTo>
                  <a:pt x="4787646" y="3812466"/>
                  <a:pt x="4787136" y="3815612"/>
                  <a:pt x="4789602" y="3815612"/>
                </a:cubicBezTo>
                <a:lnTo>
                  <a:pt x="4789602" y="3820713"/>
                </a:lnTo>
                <a:cubicBezTo>
                  <a:pt x="4790962" y="3823179"/>
                  <a:pt x="4791557" y="3825644"/>
                  <a:pt x="4791897" y="3827855"/>
                </a:cubicBezTo>
                <a:cubicBezTo>
                  <a:pt x="4791557" y="3829810"/>
                  <a:pt x="4789942" y="3831170"/>
                  <a:pt x="4789006" y="3836016"/>
                </a:cubicBezTo>
                <a:cubicBezTo>
                  <a:pt x="4790877" y="3837717"/>
                  <a:pt x="4790452" y="3838567"/>
                  <a:pt x="4792152" y="3838567"/>
                </a:cubicBezTo>
                <a:cubicBezTo>
                  <a:pt x="4792152" y="3841968"/>
                  <a:pt x="4787646" y="3840862"/>
                  <a:pt x="4787051" y="3843668"/>
                </a:cubicBezTo>
                <a:cubicBezTo>
                  <a:pt x="4781950" y="3848514"/>
                  <a:pt x="4782715" y="3852595"/>
                  <a:pt x="4784500" y="3858971"/>
                </a:cubicBezTo>
                <a:cubicBezTo>
                  <a:pt x="4775319" y="3869088"/>
                  <a:pt x="4789517" y="3877590"/>
                  <a:pt x="4792152" y="3884477"/>
                </a:cubicBezTo>
                <a:cubicBezTo>
                  <a:pt x="4784330" y="3888047"/>
                  <a:pt x="4794022" y="3915933"/>
                  <a:pt x="4794703" y="3927836"/>
                </a:cubicBezTo>
                <a:cubicBezTo>
                  <a:pt x="4792662" y="3936678"/>
                  <a:pt x="4798528" y="3937613"/>
                  <a:pt x="4797253" y="3945690"/>
                </a:cubicBezTo>
                <a:lnTo>
                  <a:pt x="4799804" y="3945690"/>
                </a:lnTo>
                <a:cubicBezTo>
                  <a:pt x="4798784" y="3956912"/>
                  <a:pt x="4800484" y="3965414"/>
                  <a:pt x="4804905" y="3971195"/>
                </a:cubicBezTo>
                <a:cubicBezTo>
                  <a:pt x="4804480" y="3977572"/>
                  <a:pt x="4808901" y="3979102"/>
                  <a:pt x="4810006" y="3983948"/>
                </a:cubicBezTo>
                <a:cubicBezTo>
                  <a:pt x="4809241" y="3993215"/>
                  <a:pt x="4810431" y="4000527"/>
                  <a:pt x="4812556" y="4006903"/>
                </a:cubicBezTo>
                <a:cubicBezTo>
                  <a:pt x="4815362" y="4011749"/>
                  <a:pt x="4815787" y="4018890"/>
                  <a:pt x="4817658" y="4024756"/>
                </a:cubicBezTo>
                <a:cubicBezTo>
                  <a:pt x="4817743" y="4037594"/>
                  <a:pt x="4805160" y="4048477"/>
                  <a:pt x="4810006" y="4057914"/>
                </a:cubicBezTo>
                <a:cubicBezTo>
                  <a:pt x="4804480" y="4067096"/>
                  <a:pt x="4792492" y="4090731"/>
                  <a:pt x="4804905" y="4088520"/>
                </a:cubicBezTo>
                <a:cubicBezTo>
                  <a:pt x="4800399" y="4093876"/>
                  <a:pt x="4799124" y="4096087"/>
                  <a:pt x="4802354" y="4103823"/>
                </a:cubicBezTo>
                <a:cubicBezTo>
                  <a:pt x="4798443" y="4109095"/>
                  <a:pt x="4798273" y="4126523"/>
                  <a:pt x="4799804" y="4129329"/>
                </a:cubicBezTo>
                <a:cubicBezTo>
                  <a:pt x="4799379" y="4140806"/>
                  <a:pt x="4799209" y="4152029"/>
                  <a:pt x="4807455" y="4154834"/>
                </a:cubicBezTo>
                <a:cubicBezTo>
                  <a:pt x="4809581" y="4162061"/>
                  <a:pt x="4803885" y="4161466"/>
                  <a:pt x="4804905" y="4167587"/>
                </a:cubicBezTo>
                <a:cubicBezTo>
                  <a:pt x="4805330" y="4170563"/>
                  <a:pt x="4804480" y="4174814"/>
                  <a:pt x="4807455" y="4175239"/>
                </a:cubicBezTo>
                <a:lnTo>
                  <a:pt x="4807455" y="4180340"/>
                </a:lnTo>
                <a:cubicBezTo>
                  <a:pt x="4806775" y="4193772"/>
                  <a:pt x="4818083" y="4195133"/>
                  <a:pt x="4820208" y="4205845"/>
                </a:cubicBezTo>
                <a:cubicBezTo>
                  <a:pt x="4811621" y="4206865"/>
                  <a:pt x="4827010" y="4215707"/>
                  <a:pt x="4815107" y="4213497"/>
                </a:cubicBezTo>
                <a:cubicBezTo>
                  <a:pt x="4813237" y="4221318"/>
                  <a:pt x="4817658" y="4222764"/>
                  <a:pt x="4817658" y="4228800"/>
                </a:cubicBezTo>
                <a:cubicBezTo>
                  <a:pt x="4814682" y="4229225"/>
                  <a:pt x="4814852" y="4232796"/>
                  <a:pt x="4815107" y="4236452"/>
                </a:cubicBezTo>
                <a:cubicBezTo>
                  <a:pt x="4811876" y="4237472"/>
                  <a:pt x="4799804" y="4238067"/>
                  <a:pt x="4799804" y="4249204"/>
                </a:cubicBezTo>
                <a:cubicBezTo>
                  <a:pt x="4795553" y="4251755"/>
                  <a:pt x="4796998" y="4260002"/>
                  <a:pt x="4794703" y="4264508"/>
                </a:cubicBezTo>
                <a:cubicBezTo>
                  <a:pt x="4790877" y="4264933"/>
                  <a:pt x="4785266" y="4263572"/>
                  <a:pt x="4784500" y="4267058"/>
                </a:cubicBezTo>
                <a:cubicBezTo>
                  <a:pt x="4785181" y="4276240"/>
                  <a:pt x="4779824" y="4279386"/>
                  <a:pt x="4779399" y="4287463"/>
                </a:cubicBezTo>
                <a:cubicBezTo>
                  <a:pt x="4774638" y="4288058"/>
                  <a:pt x="4780845" y="4291628"/>
                  <a:pt x="4776849" y="4292563"/>
                </a:cubicBezTo>
                <a:cubicBezTo>
                  <a:pt x="4773023" y="4294774"/>
                  <a:pt x="4771408" y="4299025"/>
                  <a:pt x="4771748" y="4305316"/>
                </a:cubicBezTo>
                <a:cubicBezTo>
                  <a:pt x="4772768" y="4311437"/>
                  <a:pt x="4767072" y="4310843"/>
                  <a:pt x="4769197" y="4318069"/>
                </a:cubicBezTo>
                <a:cubicBezTo>
                  <a:pt x="4767752" y="4318069"/>
                  <a:pt x="4766307" y="4320109"/>
                  <a:pt x="4769197" y="4320620"/>
                </a:cubicBezTo>
                <a:cubicBezTo>
                  <a:pt x="4769197" y="4323170"/>
                  <a:pt x="4767157" y="4323680"/>
                  <a:pt x="4766647" y="4325721"/>
                </a:cubicBezTo>
                <a:cubicBezTo>
                  <a:pt x="4760015" y="4331842"/>
                  <a:pt x="4758315" y="4342894"/>
                  <a:pt x="4758995" y="4356327"/>
                </a:cubicBezTo>
                <a:cubicBezTo>
                  <a:pt x="4755509" y="4356242"/>
                  <a:pt x="4753384" y="4357517"/>
                  <a:pt x="4751343" y="4358878"/>
                </a:cubicBezTo>
                <a:lnTo>
                  <a:pt x="4748793" y="4358878"/>
                </a:lnTo>
                <a:lnTo>
                  <a:pt x="4748793" y="4369080"/>
                </a:lnTo>
                <a:cubicBezTo>
                  <a:pt x="4744372" y="4368910"/>
                  <a:pt x="4742246" y="4371035"/>
                  <a:pt x="4741141" y="4374181"/>
                </a:cubicBezTo>
                <a:lnTo>
                  <a:pt x="4743692" y="4374181"/>
                </a:lnTo>
                <a:cubicBezTo>
                  <a:pt x="4740631" y="4383108"/>
                  <a:pt x="4739951" y="4382598"/>
                  <a:pt x="4738591" y="4389484"/>
                </a:cubicBezTo>
                <a:lnTo>
                  <a:pt x="4738591" y="4394585"/>
                </a:lnTo>
                <a:cubicBezTo>
                  <a:pt x="4738676" y="4400622"/>
                  <a:pt x="4734170" y="4402067"/>
                  <a:pt x="4736040" y="4409889"/>
                </a:cubicBezTo>
                <a:lnTo>
                  <a:pt x="4736040" y="4414990"/>
                </a:lnTo>
                <a:cubicBezTo>
                  <a:pt x="4732299" y="4415415"/>
                  <a:pt x="4733660" y="4421111"/>
                  <a:pt x="4733490" y="4425192"/>
                </a:cubicBezTo>
                <a:cubicBezTo>
                  <a:pt x="4733150" y="4431483"/>
                  <a:pt x="4734765" y="4435734"/>
                  <a:pt x="4738591" y="4437944"/>
                </a:cubicBezTo>
                <a:cubicBezTo>
                  <a:pt x="4744542" y="4446446"/>
                  <a:pt x="4753554" y="4451888"/>
                  <a:pt x="4764096" y="4455798"/>
                </a:cubicBezTo>
                <a:lnTo>
                  <a:pt x="4764096" y="4468551"/>
                </a:lnTo>
                <a:cubicBezTo>
                  <a:pt x="4764691" y="4472207"/>
                  <a:pt x="4768262" y="4472802"/>
                  <a:pt x="4769197" y="4476203"/>
                </a:cubicBezTo>
                <a:cubicBezTo>
                  <a:pt x="4768772" y="4482579"/>
                  <a:pt x="4774893" y="4482409"/>
                  <a:pt x="4776849" y="4486405"/>
                </a:cubicBezTo>
                <a:cubicBezTo>
                  <a:pt x="4780080" y="4493036"/>
                  <a:pt x="4786201" y="4501708"/>
                  <a:pt x="4789602" y="4501708"/>
                </a:cubicBezTo>
                <a:cubicBezTo>
                  <a:pt x="4787051" y="4506809"/>
                  <a:pt x="4778294" y="4505704"/>
                  <a:pt x="4779399" y="4514461"/>
                </a:cubicBezTo>
                <a:cubicBezTo>
                  <a:pt x="4777784" y="4523048"/>
                  <a:pt x="4772088" y="4527554"/>
                  <a:pt x="4774298" y="4539966"/>
                </a:cubicBezTo>
                <a:cubicBezTo>
                  <a:pt x="4772003" y="4551274"/>
                  <a:pt x="4774468" y="4567087"/>
                  <a:pt x="4779399" y="4578224"/>
                </a:cubicBezTo>
                <a:cubicBezTo>
                  <a:pt x="4783140" y="4578650"/>
                  <a:pt x="4781780" y="4584346"/>
                  <a:pt x="4781950" y="4588427"/>
                </a:cubicBezTo>
                <a:cubicBezTo>
                  <a:pt x="4784926" y="4604835"/>
                  <a:pt x="4784670" y="4640968"/>
                  <a:pt x="4784500" y="4654741"/>
                </a:cubicBezTo>
                <a:lnTo>
                  <a:pt x="4784500" y="4667493"/>
                </a:lnTo>
                <a:cubicBezTo>
                  <a:pt x="4786626" y="4678461"/>
                  <a:pt x="4775404" y="4693339"/>
                  <a:pt x="4787051" y="4698100"/>
                </a:cubicBezTo>
                <a:cubicBezTo>
                  <a:pt x="4790027" y="4698525"/>
                  <a:pt x="4794278" y="4697675"/>
                  <a:pt x="4794703" y="4700650"/>
                </a:cubicBezTo>
                <a:cubicBezTo>
                  <a:pt x="4793852" y="4700650"/>
                  <a:pt x="4793002" y="4700650"/>
                  <a:pt x="4792152" y="4700650"/>
                </a:cubicBezTo>
                <a:cubicBezTo>
                  <a:pt x="4789857" y="4708727"/>
                  <a:pt x="4784500" y="4711873"/>
                  <a:pt x="4789602" y="4721055"/>
                </a:cubicBezTo>
                <a:cubicBezTo>
                  <a:pt x="4782630" y="4721140"/>
                  <a:pt x="4783565" y="4733042"/>
                  <a:pt x="4787051" y="4736358"/>
                </a:cubicBezTo>
                <a:cubicBezTo>
                  <a:pt x="4786796" y="4740354"/>
                  <a:pt x="4787391" y="4745200"/>
                  <a:pt x="4781950" y="4744010"/>
                </a:cubicBezTo>
                <a:cubicBezTo>
                  <a:pt x="4781865" y="4747495"/>
                  <a:pt x="4783140" y="4749621"/>
                  <a:pt x="4784500" y="4751661"/>
                </a:cubicBezTo>
                <a:cubicBezTo>
                  <a:pt x="4787391" y="4759653"/>
                  <a:pt x="4780505" y="4757868"/>
                  <a:pt x="4779399" y="4761863"/>
                </a:cubicBezTo>
                <a:lnTo>
                  <a:pt x="4779399" y="4777167"/>
                </a:lnTo>
                <a:cubicBezTo>
                  <a:pt x="4777274" y="4784393"/>
                  <a:pt x="4782970" y="4783798"/>
                  <a:pt x="4781950" y="4789919"/>
                </a:cubicBezTo>
                <a:lnTo>
                  <a:pt x="4776849" y="4789919"/>
                </a:lnTo>
                <a:cubicBezTo>
                  <a:pt x="4774723" y="4797146"/>
                  <a:pt x="4780420" y="4796551"/>
                  <a:pt x="4779399" y="4802672"/>
                </a:cubicBezTo>
                <a:cubicBezTo>
                  <a:pt x="4778634" y="4809558"/>
                  <a:pt x="4776084" y="4814660"/>
                  <a:pt x="4771748" y="4817975"/>
                </a:cubicBezTo>
                <a:lnTo>
                  <a:pt x="4771748" y="4820526"/>
                </a:lnTo>
                <a:lnTo>
                  <a:pt x="4769197" y="4820526"/>
                </a:lnTo>
                <a:cubicBezTo>
                  <a:pt x="4775489" y="4827837"/>
                  <a:pt x="4766477" y="4834554"/>
                  <a:pt x="4769197" y="4835829"/>
                </a:cubicBezTo>
                <a:cubicBezTo>
                  <a:pt x="4768602" y="4837785"/>
                  <a:pt x="4767072" y="4838805"/>
                  <a:pt x="4764096" y="4838380"/>
                </a:cubicBezTo>
                <a:lnTo>
                  <a:pt x="4761546" y="4838380"/>
                </a:lnTo>
                <a:cubicBezTo>
                  <a:pt x="4756615" y="4843311"/>
                  <a:pt x="4764266" y="4848667"/>
                  <a:pt x="4764096" y="4856233"/>
                </a:cubicBezTo>
                <a:cubicBezTo>
                  <a:pt x="4756615" y="4858444"/>
                  <a:pt x="4767412" y="4862695"/>
                  <a:pt x="4764096" y="4868986"/>
                </a:cubicBezTo>
                <a:cubicBezTo>
                  <a:pt x="4770132" y="4877318"/>
                  <a:pt x="4766817" y="4900783"/>
                  <a:pt x="4766647" y="4912346"/>
                </a:cubicBezTo>
                <a:cubicBezTo>
                  <a:pt x="4766392" y="4916341"/>
                  <a:pt x="4760185" y="4914386"/>
                  <a:pt x="4761546" y="4919997"/>
                </a:cubicBezTo>
                <a:cubicBezTo>
                  <a:pt x="4760440" y="4923313"/>
                  <a:pt x="4761206" y="4924928"/>
                  <a:pt x="4760185" y="4928244"/>
                </a:cubicBezTo>
                <a:cubicBezTo>
                  <a:pt x="4759675" y="4928754"/>
                  <a:pt x="4759165" y="4929349"/>
                  <a:pt x="4758995" y="4930199"/>
                </a:cubicBezTo>
                <a:cubicBezTo>
                  <a:pt x="4753979" y="4935045"/>
                  <a:pt x="4754659" y="4939126"/>
                  <a:pt x="4756444" y="4945503"/>
                </a:cubicBezTo>
                <a:cubicBezTo>
                  <a:pt x="4756615" y="4947033"/>
                  <a:pt x="4756785" y="4948478"/>
                  <a:pt x="4758995" y="4948053"/>
                </a:cubicBezTo>
                <a:cubicBezTo>
                  <a:pt x="4753894" y="4961146"/>
                  <a:pt x="4746497" y="4974154"/>
                  <a:pt x="4756444" y="4981210"/>
                </a:cubicBezTo>
                <a:cubicBezTo>
                  <a:pt x="4758060" y="4982315"/>
                  <a:pt x="4757805" y="4983591"/>
                  <a:pt x="4758995" y="4983761"/>
                </a:cubicBezTo>
                <a:cubicBezTo>
                  <a:pt x="4758740" y="4986651"/>
                  <a:pt x="4762736" y="4987757"/>
                  <a:pt x="4758995" y="4988862"/>
                </a:cubicBezTo>
                <a:lnTo>
                  <a:pt x="4753894" y="4988862"/>
                </a:lnTo>
                <a:cubicBezTo>
                  <a:pt x="4747603" y="4991837"/>
                  <a:pt x="4760100" y="4999489"/>
                  <a:pt x="4748793" y="4999064"/>
                </a:cubicBezTo>
                <a:cubicBezTo>
                  <a:pt x="4746667" y="5006291"/>
                  <a:pt x="4752364" y="5005695"/>
                  <a:pt x="4751343" y="5011817"/>
                </a:cubicBezTo>
                <a:cubicBezTo>
                  <a:pt x="4747688" y="5013262"/>
                  <a:pt x="4745137" y="5015813"/>
                  <a:pt x="4743692" y="5019468"/>
                </a:cubicBezTo>
                <a:lnTo>
                  <a:pt x="4741141" y="5019468"/>
                </a:lnTo>
                <a:cubicBezTo>
                  <a:pt x="4740291" y="5030266"/>
                  <a:pt x="4721587" y="5026525"/>
                  <a:pt x="4725838" y="5029671"/>
                </a:cubicBezTo>
                <a:cubicBezTo>
                  <a:pt x="4728899" y="5030181"/>
                  <a:pt x="4727368" y="5032476"/>
                  <a:pt x="4725838" y="5034772"/>
                </a:cubicBezTo>
                <a:cubicBezTo>
                  <a:pt x="4714956" y="5034942"/>
                  <a:pt x="4713935" y="5044974"/>
                  <a:pt x="4710535" y="5052625"/>
                </a:cubicBezTo>
                <a:cubicBezTo>
                  <a:pt x="4713595" y="5060022"/>
                  <a:pt x="4695231" y="5064273"/>
                  <a:pt x="4707984" y="5065378"/>
                </a:cubicBezTo>
                <a:cubicBezTo>
                  <a:pt x="4707984" y="5067929"/>
                  <a:pt x="4705434" y="5068694"/>
                  <a:pt x="4705944" y="5070734"/>
                </a:cubicBezTo>
                <a:cubicBezTo>
                  <a:pt x="4701948" y="5070989"/>
                  <a:pt x="4701778" y="5073625"/>
                  <a:pt x="4702883" y="5075580"/>
                </a:cubicBezTo>
                <a:cubicBezTo>
                  <a:pt x="4704924" y="5075410"/>
                  <a:pt x="4701693" y="5079151"/>
                  <a:pt x="4703308" y="5080426"/>
                </a:cubicBezTo>
                <a:cubicBezTo>
                  <a:pt x="4704413" y="5081531"/>
                  <a:pt x="4707984" y="5083232"/>
                  <a:pt x="4705434" y="5083232"/>
                </a:cubicBezTo>
                <a:cubicBezTo>
                  <a:pt x="4693531" y="5091649"/>
                  <a:pt x="4706284" y="5103976"/>
                  <a:pt x="4705434" y="5116389"/>
                </a:cubicBezTo>
                <a:cubicBezTo>
                  <a:pt x="4702543" y="5125061"/>
                  <a:pt x="4699907" y="5138664"/>
                  <a:pt x="4705434" y="5152097"/>
                </a:cubicBezTo>
                <a:cubicBezTo>
                  <a:pt x="4701863" y="5154647"/>
                  <a:pt x="4687155" y="5159068"/>
                  <a:pt x="4692681" y="5162299"/>
                </a:cubicBezTo>
                <a:cubicBezTo>
                  <a:pt x="4693871" y="5170290"/>
                  <a:pt x="4684859" y="5168080"/>
                  <a:pt x="4687580" y="5177602"/>
                </a:cubicBezTo>
                <a:cubicBezTo>
                  <a:pt x="4686985" y="5179557"/>
                  <a:pt x="4685454" y="5180578"/>
                  <a:pt x="4682479" y="5180153"/>
                </a:cubicBezTo>
                <a:cubicBezTo>
                  <a:pt x="4681459" y="5190185"/>
                  <a:pt x="4680693" y="5187974"/>
                  <a:pt x="4677378" y="5198006"/>
                </a:cubicBezTo>
                <a:lnTo>
                  <a:pt x="4669726" y="5198006"/>
                </a:lnTo>
                <a:cubicBezTo>
                  <a:pt x="4654508" y="5203192"/>
                  <a:pt x="4648216" y="5217220"/>
                  <a:pt x="4644221" y="5233714"/>
                </a:cubicBezTo>
                <a:lnTo>
                  <a:pt x="4644221" y="5249017"/>
                </a:lnTo>
                <a:lnTo>
                  <a:pt x="4646771" y="5249017"/>
                </a:lnTo>
                <a:cubicBezTo>
                  <a:pt x="4643285" y="5252248"/>
                  <a:pt x="4642860" y="5261515"/>
                  <a:pt x="4649322" y="5261770"/>
                </a:cubicBezTo>
                <a:cubicBezTo>
                  <a:pt x="4649747" y="5264745"/>
                  <a:pt x="4648897" y="5268996"/>
                  <a:pt x="4651872" y="5269422"/>
                </a:cubicBezTo>
                <a:cubicBezTo>
                  <a:pt x="4648982" y="5278348"/>
                  <a:pt x="4649832" y="5303089"/>
                  <a:pt x="4662074" y="5305129"/>
                </a:cubicBezTo>
                <a:cubicBezTo>
                  <a:pt x="4667856" y="5306149"/>
                  <a:pt x="4660714" y="5320092"/>
                  <a:pt x="4672277" y="5315331"/>
                </a:cubicBezTo>
                <a:lnTo>
                  <a:pt x="4679928" y="5315331"/>
                </a:lnTo>
                <a:cubicBezTo>
                  <a:pt x="4680353" y="5318307"/>
                  <a:pt x="4679503" y="5322558"/>
                  <a:pt x="4682479" y="5322983"/>
                </a:cubicBezTo>
                <a:cubicBezTo>
                  <a:pt x="4691576" y="5318987"/>
                  <a:pt x="4684009" y="5331655"/>
                  <a:pt x="4690130" y="5330635"/>
                </a:cubicBezTo>
                <a:lnTo>
                  <a:pt x="4690130" y="5340837"/>
                </a:lnTo>
                <a:cubicBezTo>
                  <a:pt x="4691066" y="5340922"/>
                  <a:pt x="4691746" y="5341262"/>
                  <a:pt x="4692341" y="5341687"/>
                </a:cubicBezTo>
                <a:cubicBezTo>
                  <a:pt x="4692511" y="5341772"/>
                  <a:pt x="4692596" y="5341942"/>
                  <a:pt x="4692681" y="5341942"/>
                </a:cubicBezTo>
                <a:cubicBezTo>
                  <a:pt x="4693956" y="5342877"/>
                  <a:pt x="4694891" y="5344067"/>
                  <a:pt x="4696167" y="5345003"/>
                </a:cubicBezTo>
                <a:cubicBezTo>
                  <a:pt x="4696677" y="5345343"/>
                  <a:pt x="4697187" y="5345683"/>
                  <a:pt x="4697867" y="5345853"/>
                </a:cubicBezTo>
                <a:lnTo>
                  <a:pt x="4700418" y="5345853"/>
                </a:lnTo>
                <a:cubicBezTo>
                  <a:pt x="4713170" y="5359456"/>
                  <a:pt x="4739101" y="5359881"/>
                  <a:pt x="4748878" y="5376459"/>
                </a:cubicBezTo>
                <a:cubicBezTo>
                  <a:pt x="4751683" y="5387767"/>
                  <a:pt x="4744542" y="5389127"/>
                  <a:pt x="4743777" y="5396864"/>
                </a:cubicBezTo>
                <a:cubicBezTo>
                  <a:pt x="4749388" y="5401115"/>
                  <a:pt x="4755424" y="5413952"/>
                  <a:pt x="4751428" y="5419819"/>
                </a:cubicBezTo>
                <a:cubicBezTo>
                  <a:pt x="4758145" y="5423474"/>
                  <a:pt x="4756615" y="5435462"/>
                  <a:pt x="4765286" y="5437332"/>
                </a:cubicBezTo>
                <a:cubicBezTo>
                  <a:pt x="4767157" y="5438948"/>
                  <a:pt x="4769282" y="5440053"/>
                  <a:pt x="4771833" y="5440223"/>
                </a:cubicBezTo>
                <a:cubicBezTo>
                  <a:pt x="4770302" y="5440393"/>
                  <a:pt x="4768857" y="5440563"/>
                  <a:pt x="4769282" y="5442773"/>
                </a:cubicBezTo>
                <a:cubicBezTo>
                  <a:pt x="4768092" y="5450765"/>
                  <a:pt x="4776169" y="5449490"/>
                  <a:pt x="4776934" y="5455526"/>
                </a:cubicBezTo>
                <a:cubicBezTo>
                  <a:pt x="4776934" y="5458927"/>
                  <a:pt x="4772428" y="5457822"/>
                  <a:pt x="4771833" y="5460627"/>
                </a:cubicBezTo>
                <a:cubicBezTo>
                  <a:pt x="4773788" y="5461222"/>
                  <a:pt x="4774808" y="5462753"/>
                  <a:pt x="4774383" y="5465728"/>
                </a:cubicBezTo>
                <a:cubicBezTo>
                  <a:pt x="4770728" y="5467174"/>
                  <a:pt x="4768177" y="5469724"/>
                  <a:pt x="4766732" y="5473380"/>
                </a:cubicBezTo>
                <a:cubicBezTo>
                  <a:pt x="4765031" y="5480181"/>
                  <a:pt x="4765711" y="5489278"/>
                  <a:pt x="4761631" y="5493784"/>
                </a:cubicBezTo>
                <a:lnTo>
                  <a:pt x="4759080" y="5493784"/>
                </a:lnTo>
                <a:cubicBezTo>
                  <a:pt x="4755339" y="5499395"/>
                  <a:pt x="4751343" y="5504752"/>
                  <a:pt x="4751428" y="5514189"/>
                </a:cubicBezTo>
                <a:cubicBezTo>
                  <a:pt x="4742161" y="5511723"/>
                  <a:pt x="4748878" y="5525156"/>
                  <a:pt x="4743777" y="5526941"/>
                </a:cubicBezTo>
                <a:lnTo>
                  <a:pt x="4738676" y="5526941"/>
                </a:lnTo>
                <a:cubicBezTo>
                  <a:pt x="4739526" y="5532893"/>
                  <a:pt x="4738251" y="5536718"/>
                  <a:pt x="4736125" y="5539694"/>
                </a:cubicBezTo>
                <a:cubicBezTo>
                  <a:pt x="4737400" y="5540119"/>
                  <a:pt x="4738591" y="5540714"/>
                  <a:pt x="4739781" y="5541394"/>
                </a:cubicBezTo>
                <a:cubicBezTo>
                  <a:pt x="4739951" y="5541479"/>
                  <a:pt x="4740036" y="5541564"/>
                  <a:pt x="4740121" y="5541564"/>
                </a:cubicBezTo>
                <a:cubicBezTo>
                  <a:pt x="4741141" y="5542245"/>
                  <a:pt x="4742246" y="5543010"/>
                  <a:pt x="4743182" y="5543775"/>
                </a:cubicBezTo>
                <a:cubicBezTo>
                  <a:pt x="4743267" y="5543860"/>
                  <a:pt x="4743437" y="5543945"/>
                  <a:pt x="4743522" y="5544030"/>
                </a:cubicBezTo>
                <a:cubicBezTo>
                  <a:pt x="4744457" y="5544795"/>
                  <a:pt x="4745307" y="5545645"/>
                  <a:pt x="4746072" y="5546581"/>
                </a:cubicBezTo>
                <a:cubicBezTo>
                  <a:pt x="4746157" y="5546666"/>
                  <a:pt x="4746242" y="5546836"/>
                  <a:pt x="4746327" y="5546921"/>
                </a:cubicBezTo>
                <a:cubicBezTo>
                  <a:pt x="4747093" y="5547856"/>
                  <a:pt x="4747773" y="5548791"/>
                  <a:pt x="4748283" y="5549811"/>
                </a:cubicBezTo>
                <a:cubicBezTo>
                  <a:pt x="4748368" y="5549896"/>
                  <a:pt x="4748368" y="5550066"/>
                  <a:pt x="4748368" y="5550066"/>
                </a:cubicBezTo>
                <a:cubicBezTo>
                  <a:pt x="4748963" y="5551086"/>
                  <a:pt x="4749303" y="5552192"/>
                  <a:pt x="4749558" y="5553297"/>
                </a:cubicBezTo>
                <a:cubicBezTo>
                  <a:pt x="4750238" y="5556698"/>
                  <a:pt x="4749303" y="5560183"/>
                  <a:pt x="4746157" y="5563159"/>
                </a:cubicBezTo>
                <a:cubicBezTo>
                  <a:pt x="4745392" y="5563669"/>
                  <a:pt x="4744712" y="5564179"/>
                  <a:pt x="4743692" y="5565029"/>
                </a:cubicBezTo>
                <a:cubicBezTo>
                  <a:pt x="4748623" y="5574211"/>
                  <a:pt x="4742672" y="5574381"/>
                  <a:pt x="4741141" y="5582883"/>
                </a:cubicBezTo>
                <a:cubicBezTo>
                  <a:pt x="4743692" y="5582883"/>
                  <a:pt x="4744202" y="5584924"/>
                  <a:pt x="4746242" y="5585434"/>
                </a:cubicBezTo>
                <a:cubicBezTo>
                  <a:pt x="4736210" y="5595296"/>
                  <a:pt x="4742502" y="5600482"/>
                  <a:pt x="4738591" y="5610939"/>
                </a:cubicBezTo>
                <a:lnTo>
                  <a:pt x="4738591" y="5613490"/>
                </a:lnTo>
                <a:cubicBezTo>
                  <a:pt x="4728218" y="5620036"/>
                  <a:pt x="4743012" y="5635339"/>
                  <a:pt x="4751343" y="5638995"/>
                </a:cubicBezTo>
                <a:cubicBezTo>
                  <a:pt x="4747433" y="5638995"/>
                  <a:pt x="4742927" y="5645967"/>
                  <a:pt x="4751343" y="5644096"/>
                </a:cubicBezTo>
                <a:cubicBezTo>
                  <a:pt x="4750663" y="5649877"/>
                  <a:pt x="4751939" y="5653703"/>
                  <a:pt x="4756444" y="5654298"/>
                </a:cubicBezTo>
                <a:cubicBezTo>
                  <a:pt x="4757975" y="5659570"/>
                  <a:pt x="4752364" y="5671982"/>
                  <a:pt x="4761546" y="5669602"/>
                </a:cubicBezTo>
                <a:cubicBezTo>
                  <a:pt x="4763076" y="5669772"/>
                  <a:pt x="4764606" y="5669942"/>
                  <a:pt x="4764096" y="5672152"/>
                </a:cubicBezTo>
                <a:cubicBezTo>
                  <a:pt x="4763246" y="5680059"/>
                  <a:pt x="4769962" y="5684310"/>
                  <a:pt x="4764096" y="5690006"/>
                </a:cubicBezTo>
                <a:cubicBezTo>
                  <a:pt x="4758740" y="5690686"/>
                  <a:pt x="4767752" y="5696808"/>
                  <a:pt x="4761546" y="5700208"/>
                </a:cubicBezTo>
                <a:lnTo>
                  <a:pt x="4764096" y="5700208"/>
                </a:lnTo>
                <a:cubicBezTo>
                  <a:pt x="4761631" y="5707095"/>
                  <a:pt x="4758485" y="5713301"/>
                  <a:pt x="4756444" y="5720613"/>
                </a:cubicBezTo>
                <a:cubicBezTo>
                  <a:pt x="4756444" y="5727414"/>
                  <a:pt x="4759165" y="5735236"/>
                  <a:pt x="4761546" y="5733365"/>
                </a:cubicBezTo>
                <a:cubicBezTo>
                  <a:pt x="4761206" y="5739657"/>
                  <a:pt x="4761120" y="5745608"/>
                  <a:pt x="4764096" y="5748668"/>
                </a:cubicBezTo>
                <a:cubicBezTo>
                  <a:pt x="4758315" y="5759211"/>
                  <a:pt x="4762226" y="5763632"/>
                  <a:pt x="4756444" y="5774174"/>
                </a:cubicBezTo>
                <a:lnTo>
                  <a:pt x="4753894" y="5774174"/>
                </a:lnTo>
                <a:cubicBezTo>
                  <a:pt x="4748538" y="5776469"/>
                  <a:pt x="4746157" y="5781656"/>
                  <a:pt x="4746242" y="5789477"/>
                </a:cubicBezTo>
                <a:cubicBezTo>
                  <a:pt x="4743777" y="5797214"/>
                  <a:pt x="4731704" y="5795343"/>
                  <a:pt x="4733490" y="5807331"/>
                </a:cubicBezTo>
                <a:cubicBezTo>
                  <a:pt x="4731959" y="5807501"/>
                  <a:pt x="4730514" y="5807756"/>
                  <a:pt x="4730939" y="5809882"/>
                </a:cubicBezTo>
                <a:cubicBezTo>
                  <a:pt x="4723457" y="5813452"/>
                  <a:pt x="4718781" y="5819914"/>
                  <a:pt x="4715636" y="5827735"/>
                </a:cubicBezTo>
                <a:cubicBezTo>
                  <a:pt x="4717081" y="5835982"/>
                  <a:pt x="4713935" y="5839638"/>
                  <a:pt x="4713085" y="5845589"/>
                </a:cubicBezTo>
                <a:cubicBezTo>
                  <a:pt x="4722862" y="5845164"/>
                  <a:pt x="4714020" y="5847715"/>
                  <a:pt x="4715636" y="5853241"/>
                </a:cubicBezTo>
                <a:cubicBezTo>
                  <a:pt x="4726688" y="5851540"/>
                  <a:pt x="4719717" y="5867864"/>
                  <a:pt x="4725838" y="5871095"/>
                </a:cubicBezTo>
                <a:cubicBezTo>
                  <a:pt x="4726433" y="5873050"/>
                  <a:pt x="4725923" y="5876196"/>
                  <a:pt x="4728389" y="5876196"/>
                </a:cubicBezTo>
                <a:cubicBezTo>
                  <a:pt x="4728984" y="5881042"/>
                  <a:pt x="4725498" y="5881807"/>
                  <a:pt x="4725838" y="5886398"/>
                </a:cubicBezTo>
                <a:lnTo>
                  <a:pt x="4728389" y="5886398"/>
                </a:lnTo>
                <a:cubicBezTo>
                  <a:pt x="4728814" y="5889373"/>
                  <a:pt x="4727963" y="5893624"/>
                  <a:pt x="4730939" y="5894049"/>
                </a:cubicBezTo>
                <a:cubicBezTo>
                  <a:pt x="4734255" y="5905272"/>
                  <a:pt x="4734000" y="5910033"/>
                  <a:pt x="4733490" y="5914454"/>
                </a:cubicBezTo>
                <a:cubicBezTo>
                  <a:pt x="4735190" y="5917855"/>
                  <a:pt x="4738931" y="5919215"/>
                  <a:pt x="4743692" y="5919555"/>
                </a:cubicBezTo>
                <a:cubicBezTo>
                  <a:pt x="4741396" y="5925761"/>
                  <a:pt x="4736040" y="5928907"/>
                  <a:pt x="4738591" y="5939959"/>
                </a:cubicBezTo>
                <a:lnTo>
                  <a:pt x="4741141" y="5939959"/>
                </a:lnTo>
                <a:cubicBezTo>
                  <a:pt x="4741906" y="5943445"/>
                  <a:pt x="4744797" y="5944805"/>
                  <a:pt x="4743692" y="5950161"/>
                </a:cubicBezTo>
                <a:cubicBezTo>
                  <a:pt x="4750663" y="5948291"/>
                  <a:pt x="4748793" y="5955262"/>
                  <a:pt x="4753894" y="5955262"/>
                </a:cubicBezTo>
                <a:cubicBezTo>
                  <a:pt x="4754659" y="5958748"/>
                  <a:pt x="4757550" y="5960109"/>
                  <a:pt x="4756444" y="5965465"/>
                </a:cubicBezTo>
                <a:lnTo>
                  <a:pt x="4756444" y="5970566"/>
                </a:lnTo>
                <a:cubicBezTo>
                  <a:pt x="4752279" y="5970906"/>
                  <a:pt x="4752279" y="5988079"/>
                  <a:pt x="4756444" y="5988420"/>
                </a:cubicBezTo>
                <a:lnTo>
                  <a:pt x="4756444" y="5998622"/>
                </a:lnTo>
                <a:lnTo>
                  <a:pt x="4753894" y="5998622"/>
                </a:lnTo>
                <a:cubicBezTo>
                  <a:pt x="4753639" y="6001767"/>
                  <a:pt x="4753129" y="6004658"/>
                  <a:pt x="4748793" y="6003723"/>
                </a:cubicBezTo>
                <a:cubicBezTo>
                  <a:pt x="4751258" y="6015540"/>
                  <a:pt x="4745477" y="6019111"/>
                  <a:pt x="4743692" y="6026678"/>
                </a:cubicBezTo>
                <a:lnTo>
                  <a:pt x="4743692" y="6034329"/>
                </a:lnTo>
                <a:cubicBezTo>
                  <a:pt x="4743182" y="6037220"/>
                  <a:pt x="4740886" y="6038325"/>
                  <a:pt x="4738591" y="6039430"/>
                </a:cubicBezTo>
                <a:cubicBezTo>
                  <a:pt x="4726943" y="6040536"/>
                  <a:pt x="4739526" y="6065871"/>
                  <a:pt x="4725838" y="6064936"/>
                </a:cubicBezTo>
                <a:cubicBezTo>
                  <a:pt x="4722777" y="6067316"/>
                  <a:pt x="4723627" y="6069272"/>
                  <a:pt x="4725838" y="6071142"/>
                </a:cubicBezTo>
                <a:cubicBezTo>
                  <a:pt x="4723372" y="6076668"/>
                  <a:pt x="4722947" y="6081684"/>
                  <a:pt x="4723798" y="6086530"/>
                </a:cubicBezTo>
                <a:cubicBezTo>
                  <a:pt x="4721247" y="6099283"/>
                  <a:pt x="4732299" y="6104214"/>
                  <a:pt x="4738591" y="6121048"/>
                </a:cubicBezTo>
                <a:lnTo>
                  <a:pt x="4743692" y="6121048"/>
                </a:lnTo>
                <a:cubicBezTo>
                  <a:pt x="4741906" y="6127934"/>
                  <a:pt x="4755679" y="6119262"/>
                  <a:pt x="4753894" y="6126149"/>
                </a:cubicBezTo>
                <a:cubicBezTo>
                  <a:pt x="4753299" y="6129380"/>
                  <a:pt x="4749898" y="6131335"/>
                  <a:pt x="4756444" y="6131250"/>
                </a:cubicBezTo>
                <a:cubicBezTo>
                  <a:pt x="4754574" y="6139072"/>
                  <a:pt x="4763416" y="6136181"/>
                  <a:pt x="4761546" y="6144003"/>
                </a:cubicBezTo>
                <a:cubicBezTo>
                  <a:pt x="4760015" y="6144173"/>
                  <a:pt x="4758485" y="6144343"/>
                  <a:pt x="4758995" y="6146553"/>
                </a:cubicBezTo>
                <a:cubicBezTo>
                  <a:pt x="4756019" y="6149274"/>
                  <a:pt x="4758060" y="6158286"/>
                  <a:pt x="4761546" y="6161856"/>
                </a:cubicBezTo>
                <a:cubicBezTo>
                  <a:pt x="4762141" y="6166958"/>
                  <a:pt x="4750153" y="6172229"/>
                  <a:pt x="4758995" y="6177160"/>
                </a:cubicBezTo>
                <a:cubicBezTo>
                  <a:pt x="4760865" y="6184981"/>
                  <a:pt x="4756444" y="6186427"/>
                  <a:pt x="4756444" y="6192463"/>
                </a:cubicBezTo>
                <a:cubicBezTo>
                  <a:pt x="4758400" y="6193058"/>
                  <a:pt x="4761546" y="6192548"/>
                  <a:pt x="4761546" y="6195014"/>
                </a:cubicBezTo>
                <a:cubicBezTo>
                  <a:pt x="4761546" y="6197564"/>
                  <a:pt x="4759505" y="6198074"/>
                  <a:pt x="4758995" y="6200115"/>
                </a:cubicBezTo>
                <a:lnTo>
                  <a:pt x="4761546" y="6200115"/>
                </a:lnTo>
                <a:lnTo>
                  <a:pt x="4761546" y="6207766"/>
                </a:lnTo>
                <a:cubicBezTo>
                  <a:pt x="4768602" y="6222559"/>
                  <a:pt x="4756955" y="6226640"/>
                  <a:pt x="4761546" y="6240923"/>
                </a:cubicBezTo>
                <a:cubicBezTo>
                  <a:pt x="4765541" y="6250870"/>
                  <a:pt x="4754914" y="6246194"/>
                  <a:pt x="4753894" y="6251125"/>
                </a:cubicBezTo>
                <a:cubicBezTo>
                  <a:pt x="4757380" y="6253591"/>
                  <a:pt x="4757210" y="6259712"/>
                  <a:pt x="4761546" y="6261328"/>
                </a:cubicBezTo>
                <a:cubicBezTo>
                  <a:pt x="4759590" y="6261923"/>
                  <a:pt x="4758570" y="6263453"/>
                  <a:pt x="4758995" y="6266429"/>
                </a:cubicBezTo>
                <a:cubicBezTo>
                  <a:pt x="4760015" y="6273060"/>
                  <a:pt x="4766647" y="6274165"/>
                  <a:pt x="4766647" y="6281732"/>
                </a:cubicBezTo>
                <a:lnTo>
                  <a:pt x="4769197" y="6281732"/>
                </a:lnTo>
                <a:lnTo>
                  <a:pt x="4769197" y="6284283"/>
                </a:lnTo>
                <a:cubicBezTo>
                  <a:pt x="4770387" y="6287258"/>
                  <a:pt x="4771918" y="6290064"/>
                  <a:pt x="4774298" y="6291934"/>
                </a:cubicBezTo>
                <a:lnTo>
                  <a:pt x="4774298" y="6299586"/>
                </a:lnTo>
                <a:cubicBezTo>
                  <a:pt x="4764946" y="6307492"/>
                  <a:pt x="4783055" y="6309363"/>
                  <a:pt x="4779399" y="6319990"/>
                </a:cubicBezTo>
                <a:cubicBezTo>
                  <a:pt x="4781440" y="6321691"/>
                  <a:pt x="4781015" y="6323816"/>
                  <a:pt x="4783055" y="6323816"/>
                </a:cubicBezTo>
                <a:cubicBezTo>
                  <a:pt x="4777954" y="6326707"/>
                  <a:pt x="4792067" y="6331298"/>
                  <a:pt x="4792152" y="6335293"/>
                </a:cubicBezTo>
                <a:cubicBezTo>
                  <a:pt x="4794278" y="6338269"/>
                  <a:pt x="4795553" y="6342095"/>
                  <a:pt x="4794703" y="6348046"/>
                </a:cubicBezTo>
                <a:cubicBezTo>
                  <a:pt x="4795468" y="6353997"/>
                  <a:pt x="4799719" y="6358588"/>
                  <a:pt x="4794703" y="6363349"/>
                </a:cubicBezTo>
                <a:cubicBezTo>
                  <a:pt x="4793682" y="6367005"/>
                  <a:pt x="4796998" y="6388175"/>
                  <a:pt x="4802354" y="6393956"/>
                </a:cubicBezTo>
                <a:cubicBezTo>
                  <a:pt x="4806095" y="6404328"/>
                  <a:pt x="4802439" y="6406284"/>
                  <a:pt x="4804905" y="6416911"/>
                </a:cubicBezTo>
                <a:lnTo>
                  <a:pt x="4804905" y="6419461"/>
                </a:lnTo>
                <a:cubicBezTo>
                  <a:pt x="4796743" y="6424817"/>
                  <a:pt x="4801419" y="6443181"/>
                  <a:pt x="4794703" y="6450068"/>
                </a:cubicBezTo>
                <a:cubicBezTo>
                  <a:pt x="4791557" y="6450323"/>
                  <a:pt x="4788666" y="6450833"/>
                  <a:pt x="4789602" y="6455169"/>
                </a:cubicBezTo>
                <a:cubicBezTo>
                  <a:pt x="4792067" y="6461885"/>
                  <a:pt x="4795383" y="6477869"/>
                  <a:pt x="4787051" y="6480674"/>
                </a:cubicBezTo>
                <a:cubicBezTo>
                  <a:pt x="4781185" y="6484160"/>
                  <a:pt x="4786116" y="6498443"/>
                  <a:pt x="4784500" y="6506180"/>
                </a:cubicBezTo>
                <a:cubicBezTo>
                  <a:pt x="4778634" y="6511366"/>
                  <a:pt x="4783565" y="6527349"/>
                  <a:pt x="4781950" y="6536786"/>
                </a:cubicBezTo>
                <a:cubicBezTo>
                  <a:pt x="4783905" y="6537381"/>
                  <a:pt x="4787051" y="6536871"/>
                  <a:pt x="4787051" y="6539337"/>
                </a:cubicBezTo>
                <a:cubicBezTo>
                  <a:pt x="4791387" y="6545883"/>
                  <a:pt x="4779909" y="6550134"/>
                  <a:pt x="4781950" y="6567393"/>
                </a:cubicBezTo>
                <a:cubicBezTo>
                  <a:pt x="4777699" y="6569348"/>
                  <a:pt x="4777699" y="6588392"/>
                  <a:pt x="4781950" y="6590348"/>
                </a:cubicBezTo>
                <a:cubicBezTo>
                  <a:pt x="4781100" y="6596299"/>
                  <a:pt x="4777954" y="6599955"/>
                  <a:pt x="4779399" y="6608202"/>
                </a:cubicBezTo>
                <a:lnTo>
                  <a:pt x="4781950" y="6608202"/>
                </a:lnTo>
                <a:lnTo>
                  <a:pt x="4781950" y="6616193"/>
                </a:lnTo>
                <a:cubicBezTo>
                  <a:pt x="4781015" y="6619509"/>
                  <a:pt x="4780505" y="6622315"/>
                  <a:pt x="4780165" y="6624950"/>
                </a:cubicBezTo>
                <a:cubicBezTo>
                  <a:pt x="4779995" y="6625290"/>
                  <a:pt x="4779739" y="6625545"/>
                  <a:pt x="4779399" y="6626055"/>
                </a:cubicBezTo>
                <a:cubicBezTo>
                  <a:pt x="4779569" y="6636513"/>
                  <a:pt x="4772343" y="6652921"/>
                  <a:pt x="4779399" y="6661763"/>
                </a:cubicBezTo>
                <a:cubicBezTo>
                  <a:pt x="4781440" y="6670605"/>
                  <a:pt x="4774638" y="6672560"/>
                  <a:pt x="4779399" y="6677066"/>
                </a:cubicBezTo>
                <a:cubicBezTo>
                  <a:pt x="4785436" y="6682847"/>
                  <a:pt x="4774128" y="6682677"/>
                  <a:pt x="4774298" y="6689819"/>
                </a:cubicBezTo>
                <a:lnTo>
                  <a:pt x="4776849" y="6689819"/>
                </a:lnTo>
                <a:cubicBezTo>
                  <a:pt x="4776679" y="6693050"/>
                  <a:pt x="4773618" y="6693390"/>
                  <a:pt x="4774298" y="6697471"/>
                </a:cubicBezTo>
                <a:cubicBezTo>
                  <a:pt x="4772853" y="6706908"/>
                  <a:pt x="4782205" y="6712264"/>
                  <a:pt x="4776849" y="6717875"/>
                </a:cubicBezTo>
                <a:cubicBezTo>
                  <a:pt x="4779995" y="6718130"/>
                  <a:pt x="4782885" y="6718640"/>
                  <a:pt x="4781950" y="6722976"/>
                </a:cubicBezTo>
                <a:cubicBezTo>
                  <a:pt x="4782375" y="6726802"/>
                  <a:pt x="4781015" y="6732413"/>
                  <a:pt x="4784500" y="6733178"/>
                </a:cubicBezTo>
                <a:cubicBezTo>
                  <a:pt x="4786796" y="6740660"/>
                  <a:pt x="4786796" y="6741000"/>
                  <a:pt x="4784500" y="6748481"/>
                </a:cubicBezTo>
                <a:cubicBezTo>
                  <a:pt x="4780250" y="6752902"/>
                  <a:pt x="4780250" y="6774667"/>
                  <a:pt x="4784500" y="6779088"/>
                </a:cubicBezTo>
                <a:cubicBezTo>
                  <a:pt x="4785266" y="6785974"/>
                  <a:pt x="4787816" y="6791075"/>
                  <a:pt x="4792152" y="6794391"/>
                </a:cubicBezTo>
                <a:cubicBezTo>
                  <a:pt x="4790367" y="6793626"/>
                  <a:pt x="4789432" y="6795751"/>
                  <a:pt x="4789176" y="6798217"/>
                </a:cubicBezTo>
                <a:cubicBezTo>
                  <a:pt x="4788496" y="6801278"/>
                  <a:pt x="4788666" y="6805358"/>
                  <a:pt x="4789602" y="6807399"/>
                </a:cubicBezTo>
                <a:cubicBezTo>
                  <a:pt x="4790027" y="6810630"/>
                  <a:pt x="4788921" y="6814966"/>
                  <a:pt x="4789602" y="6817346"/>
                </a:cubicBezTo>
                <a:cubicBezTo>
                  <a:pt x="4790197" y="6819301"/>
                  <a:pt x="4789687" y="6822447"/>
                  <a:pt x="4792152" y="6822447"/>
                </a:cubicBezTo>
                <a:lnTo>
                  <a:pt x="4792152" y="6827548"/>
                </a:lnTo>
                <a:cubicBezTo>
                  <a:pt x="4787901" y="6832649"/>
                  <a:pt x="4792407" y="6830779"/>
                  <a:pt x="4792152" y="6837750"/>
                </a:cubicBezTo>
                <a:cubicBezTo>
                  <a:pt x="4792577" y="6841576"/>
                  <a:pt x="4791217" y="6847187"/>
                  <a:pt x="4794703" y="6847953"/>
                </a:cubicBezTo>
                <a:lnTo>
                  <a:pt x="4794703" y="6850503"/>
                </a:lnTo>
                <a:cubicBezTo>
                  <a:pt x="4794873" y="6854924"/>
                  <a:pt x="4794108" y="6858410"/>
                  <a:pt x="4792152" y="6860705"/>
                </a:cubicBezTo>
                <a:cubicBezTo>
                  <a:pt x="4800654" y="6858155"/>
                  <a:pt x="4800484" y="6864276"/>
                  <a:pt x="4799804" y="6870907"/>
                </a:cubicBezTo>
                <a:cubicBezTo>
                  <a:pt x="4797083" y="6881280"/>
                  <a:pt x="4799379" y="6883490"/>
                  <a:pt x="4797253" y="6896413"/>
                </a:cubicBezTo>
                <a:cubicBezTo>
                  <a:pt x="4805415" y="6895648"/>
                  <a:pt x="4806520" y="6907550"/>
                  <a:pt x="4802354" y="6911716"/>
                </a:cubicBezTo>
                <a:cubicBezTo>
                  <a:pt x="4797338" y="6913501"/>
                  <a:pt x="4795553" y="6918518"/>
                  <a:pt x="4794703" y="6924469"/>
                </a:cubicBezTo>
                <a:cubicBezTo>
                  <a:pt x="4794703" y="6927019"/>
                  <a:pt x="4792662" y="6927529"/>
                  <a:pt x="4792152" y="6929570"/>
                </a:cubicBezTo>
                <a:lnTo>
                  <a:pt x="4789602" y="6929570"/>
                </a:lnTo>
                <a:cubicBezTo>
                  <a:pt x="4783735" y="6933906"/>
                  <a:pt x="4782205" y="6942578"/>
                  <a:pt x="4781950" y="6952525"/>
                </a:cubicBezTo>
                <a:cubicBezTo>
                  <a:pt x="4783225" y="6962217"/>
                  <a:pt x="4781270" y="6968763"/>
                  <a:pt x="4776849" y="6972929"/>
                </a:cubicBezTo>
                <a:cubicBezTo>
                  <a:pt x="4771323" y="6980071"/>
                  <a:pt x="4776424" y="6989168"/>
                  <a:pt x="4780250" y="6995544"/>
                </a:cubicBezTo>
                <a:cubicBezTo>
                  <a:pt x="4780675" y="6996989"/>
                  <a:pt x="4781100" y="6999370"/>
                  <a:pt x="4782545" y="7000475"/>
                </a:cubicBezTo>
                <a:lnTo>
                  <a:pt x="0" y="700047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E1171-200C-CCD0-0A58-6D24B0FC87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56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199"/>
            <a:ext cx="3932237" cy="146538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DDCE8-6A39-6AB3-CE06-4717833F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3338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Fifth level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1556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/>
          <p:nvPr userDrawn="1"/>
        </p:nvCxnSpPr>
        <p:spPr>
          <a:xfrm>
            <a:off x="0" y="2057400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6354"/>
            <a:ext cx="3932237" cy="413489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FE4481C-58F0-8D60-8756-54D015D6C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411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7FF7-A3A7-F309-1537-47F6FA2DB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457198"/>
            <a:ext cx="3313758" cy="1945025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DDCE8-6A39-6AB3-CE06-4717833F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0860" y="987425"/>
            <a:ext cx="3014422" cy="53338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Fifth level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1556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BE697D-2937-5DDF-C30A-7AEE30BAAD6D}"/>
              </a:ext>
            </a:extLst>
          </p:cNvPr>
          <p:cNvCxnSpPr/>
          <p:nvPr userDrawn="1"/>
        </p:nvCxnSpPr>
        <p:spPr>
          <a:xfrm>
            <a:off x="0" y="2576593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E094B90-E5E0-2C6F-458D-83B850E3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50949"/>
            <a:ext cx="3313758" cy="35702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622053-9317-DD99-FE61-20A49E2EC98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24033" y="987418"/>
            <a:ext cx="3014422" cy="53338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82F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5563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Fifth level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1556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355334-AA0F-41D5-0411-3098ADF481EA}"/>
              </a:ext>
            </a:extLst>
          </p:cNvPr>
          <p:cNvCxnSpPr/>
          <p:nvPr userDrawn="1"/>
        </p:nvCxnSpPr>
        <p:spPr>
          <a:xfrm>
            <a:off x="4587499" y="457198"/>
            <a:ext cx="0" cy="586404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FBE946CD-7BA1-01D5-EE17-0ACB91BF0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5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810-19B7-B06D-0B0B-89265ED4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7124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57A066-E30B-9FAC-EB7F-806BA21717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54623"/>
            <a:ext cx="6172200" cy="516662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E3A42-C4CC-8738-8EFC-6309D53AC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6354"/>
            <a:ext cx="3932237" cy="413489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5ED54B-EADC-DA1D-7414-716B0ADD52C3}"/>
              </a:ext>
            </a:extLst>
          </p:cNvPr>
          <p:cNvCxnSpPr/>
          <p:nvPr userDrawn="1"/>
        </p:nvCxnSpPr>
        <p:spPr>
          <a:xfrm>
            <a:off x="0" y="2057400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22F0EA8A-C5B2-5F8D-4A98-24AA77B804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412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c 39">
            <a:extLst>
              <a:ext uri="{FF2B5EF4-FFF2-40B4-BE49-F238E27FC236}">
                <a16:creationId xmlns:a16="http://schemas.microsoft.com/office/drawing/2014/main" id="{AD526CF0-2378-3039-C421-388F7013B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38" t="27676" r="41559" b="16270"/>
          <a:stretch/>
        </p:blipFill>
        <p:spPr>
          <a:xfrm>
            <a:off x="4168211" y="0"/>
            <a:ext cx="8023789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AB5810-19B7-B06D-0B0B-89265ED4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199"/>
            <a:ext cx="3579812" cy="1945033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E3A42-C4CC-8738-8EFC-6309D53AC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66447"/>
            <a:ext cx="3579812" cy="355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5ED54B-EADC-DA1D-7414-716B0ADD52C3}"/>
              </a:ext>
            </a:extLst>
          </p:cNvPr>
          <p:cNvCxnSpPr/>
          <p:nvPr userDrawn="1"/>
        </p:nvCxnSpPr>
        <p:spPr>
          <a:xfrm>
            <a:off x="0" y="2584342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002E8C2-53D0-30AC-AED9-B76AD5AEF6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8432" y="457200"/>
            <a:ext cx="3703637" cy="3703638"/>
          </a:xfrm>
          <a:prstGeom prst="ellipse">
            <a:avLst/>
          </a:pr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A19A04E-96F3-D1C2-AA03-64AC0EA315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404" y="3600230"/>
            <a:ext cx="2721016" cy="2721017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9EE4EFF3-DC74-0673-E0C1-5534D74A45E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3300" y="1664558"/>
            <a:ext cx="4367007" cy="4367008"/>
          </a:xfrm>
          <a:prstGeom prst="ellipse">
            <a:avLst/>
          </a:prstGeo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9458459-6AB4-3EA6-C606-2BFE741FFA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757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810-19B7-B06D-0B0B-89265ED4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57" y="457200"/>
            <a:ext cx="4921414" cy="147124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E3A42-C4CC-8738-8EFC-6309D53AC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96656" y="2186354"/>
            <a:ext cx="6404769" cy="413489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2000"/>
            </a:lvl3pPr>
            <a:lvl4pPr marL="1543050" indent="-171450">
              <a:buFont typeface="Arial" panose="020B0604020202020204" pitchFamily="34" charset="0"/>
              <a:buChar char="•"/>
              <a:defRPr sz="2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5ED54B-EADC-DA1D-7414-716B0ADD52C3}"/>
              </a:ext>
            </a:extLst>
          </p:cNvPr>
          <p:cNvCxnSpPr/>
          <p:nvPr userDrawn="1"/>
        </p:nvCxnSpPr>
        <p:spPr>
          <a:xfrm>
            <a:off x="4156868" y="2057400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73348DA-E62F-6F7E-81B2-7CB674ACEB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105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CF04FDC-660D-A638-09B7-AF3401E208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911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ar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5810-19B7-B06D-0B0B-89265ED4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57" y="457200"/>
            <a:ext cx="4921414" cy="1471246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5ED54B-EADC-DA1D-7414-716B0ADD52C3}"/>
              </a:ext>
            </a:extLst>
          </p:cNvPr>
          <p:cNvCxnSpPr/>
          <p:nvPr userDrawn="1"/>
        </p:nvCxnSpPr>
        <p:spPr>
          <a:xfrm>
            <a:off x="4156868" y="2057400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226D69E-5EC4-C43A-3F5E-BDEC50461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96656" y="2186354"/>
            <a:ext cx="6404769" cy="413489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2000"/>
            </a:lvl3pPr>
            <a:lvl4pPr marL="1543050" indent="-171450">
              <a:buFont typeface="Arial" panose="020B0604020202020204" pitchFamily="34" charset="0"/>
              <a:buChar char="•"/>
              <a:defRPr sz="2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36FFF3-9B34-4C45-71E5-5AA4B7F470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88244" y="-73799"/>
            <a:ext cx="474400" cy="7010510"/>
          </a:xfrm>
          <a:prstGeom prst="rect">
            <a:avLst/>
          </a:prstGeom>
          <a:effectLst/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E5BC51-ACA7-4F9D-D613-5C09155806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4631" y="-73799"/>
            <a:ext cx="4857119" cy="7000475"/>
          </a:xfrm>
          <a:custGeom>
            <a:avLst/>
            <a:gdLst>
              <a:gd name="connsiteX0" fmla="*/ 0 w 4857119"/>
              <a:gd name="connsiteY0" fmla="*/ 0 h 7000475"/>
              <a:gd name="connsiteX1" fmla="*/ 4784500 w 4857119"/>
              <a:gd name="connsiteY1" fmla="*/ 0 h 7000475"/>
              <a:gd name="connsiteX2" fmla="*/ 4792152 w 4857119"/>
              <a:gd name="connsiteY2" fmla="*/ 12753 h 7000475"/>
              <a:gd name="connsiteX3" fmla="*/ 4797253 w 4857119"/>
              <a:gd name="connsiteY3" fmla="*/ 25505 h 7000475"/>
              <a:gd name="connsiteX4" fmla="*/ 4797253 w 4857119"/>
              <a:gd name="connsiteY4" fmla="*/ 35707 h 7000475"/>
              <a:gd name="connsiteX5" fmla="*/ 4792152 w 4857119"/>
              <a:gd name="connsiteY5" fmla="*/ 61213 h 7000475"/>
              <a:gd name="connsiteX6" fmla="*/ 4789602 w 4857119"/>
              <a:gd name="connsiteY6" fmla="*/ 61213 h 7000475"/>
              <a:gd name="connsiteX7" fmla="*/ 4792152 w 4857119"/>
              <a:gd name="connsiteY7" fmla="*/ 86718 h 7000475"/>
              <a:gd name="connsiteX8" fmla="*/ 4792152 w 4857119"/>
              <a:gd name="connsiteY8" fmla="*/ 84168 h 7000475"/>
              <a:gd name="connsiteX9" fmla="*/ 4794703 w 4857119"/>
              <a:gd name="connsiteY9" fmla="*/ 94370 h 7000475"/>
              <a:gd name="connsiteX10" fmla="*/ 4797253 w 4857119"/>
              <a:gd name="connsiteY10" fmla="*/ 94370 h 7000475"/>
              <a:gd name="connsiteX11" fmla="*/ 4797253 w 4857119"/>
              <a:gd name="connsiteY11" fmla="*/ 130078 h 7000475"/>
              <a:gd name="connsiteX12" fmla="*/ 4797253 w 4857119"/>
              <a:gd name="connsiteY12" fmla="*/ 135179 h 7000475"/>
              <a:gd name="connsiteX13" fmla="*/ 4855916 w 4857119"/>
              <a:gd name="connsiteY13" fmla="*/ 219347 h 7000475"/>
              <a:gd name="connsiteX14" fmla="*/ 4855916 w 4857119"/>
              <a:gd name="connsiteY14" fmla="*/ 224448 h 7000475"/>
              <a:gd name="connsiteX15" fmla="*/ 4853365 w 4857119"/>
              <a:gd name="connsiteY15" fmla="*/ 237200 h 7000475"/>
              <a:gd name="connsiteX16" fmla="*/ 4848264 w 4857119"/>
              <a:gd name="connsiteY16" fmla="*/ 265256 h 7000475"/>
              <a:gd name="connsiteX17" fmla="*/ 4843163 w 4857119"/>
              <a:gd name="connsiteY17" fmla="*/ 272908 h 7000475"/>
              <a:gd name="connsiteX18" fmla="*/ 4832961 w 4857119"/>
              <a:gd name="connsiteY18" fmla="*/ 283110 h 7000475"/>
              <a:gd name="connsiteX19" fmla="*/ 4827860 w 4857119"/>
              <a:gd name="connsiteY19" fmla="*/ 290762 h 7000475"/>
              <a:gd name="connsiteX20" fmla="*/ 4812556 w 4857119"/>
              <a:gd name="connsiteY20" fmla="*/ 311166 h 7000475"/>
              <a:gd name="connsiteX21" fmla="*/ 4807455 w 4857119"/>
              <a:gd name="connsiteY21" fmla="*/ 329020 h 7000475"/>
              <a:gd name="connsiteX22" fmla="*/ 4802354 w 4857119"/>
              <a:gd name="connsiteY22" fmla="*/ 339222 h 7000475"/>
              <a:gd name="connsiteX23" fmla="*/ 4792152 w 4857119"/>
              <a:gd name="connsiteY23" fmla="*/ 349424 h 7000475"/>
              <a:gd name="connsiteX24" fmla="*/ 4789602 w 4857119"/>
              <a:gd name="connsiteY24" fmla="*/ 351975 h 7000475"/>
              <a:gd name="connsiteX25" fmla="*/ 4776849 w 4857119"/>
              <a:gd name="connsiteY25" fmla="*/ 380031 h 7000475"/>
              <a:gd name="connsiteX26" fmla="*/ 4779399 w 4857119"/>
              <a:gd name="connsiteY26" fmla="*/ 380031 h 7000475"/>
              <a:gd name="connsiteX27" fmla="*/ 4779399 w 4857119"/>
              <a:gd name="connsiteY27" fmla="*/ 405536 h 7000475"/>
              <a:gd name="connsiteX28" fmla="*/ 4766647 w 4857119"/>
              <a:gd name="connsiteY28" fmla="*/ 448895 h 7000475"/>
              <a:gd name="connsiteX29" fmla="*/ 4761546 w 4857119"/>
              <a:gd name="connsiteY29" fmla="*/ 466749 h 7000475"/>
              <a:gd name="connsiteX30" fmla="*/ 4758995 w 4857119"/>
              <a:gd name="connsiteY30" fmla="*/ 466749 h 7000475"/>
              <a:gd name="connsiteX31" fmla="*/ 4756444 w 4857119"/>
              <a:gd name="connsiteY31" fmla="*/ 479502 h 7000475"/>
              <a:gd name="connsiteX32" fmla="*/ 4758995 w 4857119"/>
              <a:gd name="connsiteY32" fmla="*/ 502457 h 7000475"/>
              <a:gd name="connsiteX33" fmla="*/ 4764096 w 4857119"/>
              <a:gd name="connsiteY33" fmla="*/ 507558 h 7000475"/>
              <a:gd name="connsiteX34" fmla="*/ 4769197 w 4857119"/>
              <a:gd name="connsiteY34" fmla="*/ 517760 h 7000475"/>
              <a:gd name="connsiteX35" fmla="*/ 4771748 w 4857119"/>
              <a:gd name="connsiteY35" fmla="*/ 517760 h 7000475"/>
              <a:gd name="connsiteX36" fmla="*/ 4769197 w 4857119"/>
              <a:gd name="connsiteY36" fmla="*/ 527962 h 7000475"/>
              <a:gd name="connsiteX37" fmla="*/ 4769197 w 4857119"/>
              <a:gd name="connsiteY37" fmla="*/ 538164 h 7000475"/>
              <a:gd name="connsiteX38" fmla="*/ 4789602 w 4857119"/>
              <a:gd name="connsiteY38" fmla="*/ 589175 h 7000475"/>
              <a:gd name="connsiteX39" fmla="*/ 4797253 w 4857119"/>
              <a:gd name="connsiteY39" fmla="*/ 604478 h 7000475"/>
              <a:gd name="connsiteX40" fmla="*/ 4794703 w 4857119"/>
              <a:gd name="connsiteY40" fmla="*/ 619782 h 7000475"/>
              <a:gd name="connsiteX41" fmla="*/ 4799804 w 4857119"/>
              <a:gd name="connsiteY41" fmla="*/ 627433 h 7000475"/>
              <a:gd name="connsiteX42" fmla="*/ 4799804 w 4857119"/>
              <a:gd name="connsiteY42" fmla="*/ 635085 h 7000475"/>
              <a:gd name="connsiteX43" fmla="*/ 4792152 w 4857119"/>
              <a:gd name="connsiteY43" fmla="*/ 647838 h 7000475"/>
              <a:gd name="connsiteX44" fmla="*/ 4781950 w 4857119"/>
              <a:gd name="connsiteY44" fmla="*/ 663141 h 7000475"/>
              <a:gd name="connsiteX45" fmla="*/ 4774298 w 4857119"/>
              <a:gd name="connsiteY45" fmla="*/ 668242 h 7000475"/>
              <a:gd name="connsiteX46" fmla="*/ 4771748 w 4857119"/>
              <a:gd name="connsiteY46" fmla="*/ 683545 h 7000475"/>
              <a:gd name="connsiteX47" fmla="*/ 4774298 w 4857119"/>
              <a:gd name="connsiteY47" fmla="*/ 691197 h 7000475"/>
              <a:gd name="connsiteX48" fmla="*/ 4776849 w 4857119"/>
              <a:gd name="connsiteY48" fmla="*/ 696298 h 7000475"/>
              <a:gd name="connsiteX49" fmla="*/ 4776849 w 4857119"/>
              <a:gd name="connsiteY49" fmla="*/ 703950 h 7000475"/>
              <a:gd name="connsiteX50" fmla="*/ 4787051 w 4857119"/>
              <a:gd name="connsiteY50" fmla="*/ 726905 h 7000475"/>
              <a:gd name="connsiteX51" fmla="*/ 4789346 w 4857119"/>
              <a:gd name="connsiteY51" fmla="*/ 728690 h 7000475"/>
              <a:gd name="connsiteX52" fmla="*/ 4792152 w 4857119"/>
              <a:gd name="connsiteY52" fmla="*/ 734556 h 7000475"/>
              <a:gd name="connsiteX53" fmla="*/ 4794703 w 4857119"/>
              <a:gd name="connsiteY53" fmla="*/ 744758 h 7000475"/>
              <a:gd name="connsiteX54" fmla="*/ 4807455 w 4857119"/>
              <a:gd name="connsiteY54" fmla="*/ 767713 h 7000475"/>
              <a:gd name="connsiteX55" fmla="*/ 4807455 w 4857119"/>
              <a:gd name="connsiteY55" fmla="*/ 780466 h 7000475"/>
              <a:gd name="connsiteX56" fmla="*/ 4799804 w 4857119"/>
              <a:gd name="connsiteY56" fmla="*/ 798320 h 7000475"/>
              <a:gd name="connsiteX57" fmla="*/ 4794703 w 4857119"/>
              <a:gd name="connsiteY57" fmla="*/ 813623 h 7000475"/>
              <a:gd name="connsiteX58" fmla="*/ 4797253 w 4857119"/>
              <a:gd name="connsiteY58" fmla="*/ 813623 h 7000475"/>
              <a:gd name="connsiteX59" fmla="*/ 4797253 w 4857119"/>
              <a:gd name="connsiteY59" fmla="*/ 818724 h 7000475"/>
              <a:gd name="connsiteX60" fmla="*/ 4794703 w 4857119"/>
              <a:gd name="connsiteY60" fmla="*/ 836578 h 7000475"/>
              <a:gd name="connsiteX61" fmla="*/ 4797253 w 4857119"/>
              <a:gd name="connsiteY61" fmla="*/ 841679 h 7000475"/>
              <a:gd name="connsiteX62" fmla="*/ 4797253 w 4857119"/>
              <a:gd name="connsiteY62" fmla="*/ 859533 h 7000475"/>
              <a:gd name="connsiteX63" fmla="*/ 4787051 w 4857119"/>
              <a:gd name="connsiteY63" fmla="*/ 892690 h 7000475"/>
              <a:gd name="connsiteX64" fmla="*/ 4787051 w 4857119"/>
              <a:gd name="connsiteY64" fmla="*/ 895240 h 7000475"/>
              <a:gd name="connsiteX65" fmla="*/ 4784500 w 4857119"/>
              <a:gd name="connsiteY65" fmla="*/ 913094 h 7000475"/>
              <a:gd name="connsiteX66" fmla="*/ 4784500 w 4857119"/>
              <a:gd name="connsiteY66" fmla="*/ 923296 h 7000475"/>
              <a:gd name="connsiteX67" fmla="*/ 4779399 w 4857119"/>
              <a:gd name="connsiteY67" fmla="*/ 941150 h 7000475"/>
              <a:gd name="connsiteX68" fmla="*/ 4779399 w 4857119"/>
              <a:gd name="connsiteY68" fmla="*/ 946251 h 7000475"/>
              <a:gd name="connsiteX69" fmla="*/ 4774298 w 4857119"/>
              <a:gd name="connsiteY69" fmla="*/ 956454 h 7000475"/>
              <a:gd name="connsiteX70" fmla="*/ 4766647 w 4857119"/>
              <a:gd name="connsiteY70" fmla="*/ 966655 h 7000475"/>
              <a:gd name="connsiteX71" fmla="*/ 4761546 w 4857119"/>
              <a:gd name="connsiteY71" fmla="*/ 976858 h 7000475"/>
              <a:gd name="connsiteX72" fmla="*/ 4758995 w 4857119"/>
              <a:gd name="connsiteY72" fmla="*/ 989610 h 7000475"/>
              <a:gd name="connsiteX73" fmla="*/ 4766647 w 4857119"/>
              <a:gd name="connsiteY73" fmla="*/ 1027868 h 7000475"/>
              <a:gd name="connsiteX74" fmla="*/ 4769197 w 4857119"/>
              <a:gd name="connsiteY74" fmla="*/ 1040621 h 7000475"/>
              <a:gd name="connsiteX75" fmla="*/ 4776849 w 4857119"/>
              <a:gd name="connsiteY75" fmla="*/ 1050823 h 7000475"/>
              <a:gd name="connsiteX76" fmla="*/ 4774298 w 4857119"/>
              <a:gd name="connsiteY76" fmla="*/ 1083981 h 7000475"/>
              <a:gd name="connsiteX77" fmla="*/ 4766647 w 4857119"/>
              <a:gd name="connsiteY77" fmla="*/ 1101834 h 7000475"/>
              <a:gd name="connsiteX78" fmla="*/ 4764096 w 4857119"/>
              <a:gd name="connsiteY78" fmla="*/ 1109486 h 7000475"/>
              <a:gd name="connsiteX79" fmla="*/ 4769197 w 4857119"/>
              <a:gd name="connsiteY79" fmla="*/ 1119688 h 7000475"/>
              <a:gd name="connsiteX80" fmla="*/ 4769197 w 4857119"/>
              <a:gd name="connsiteY80" fmla="*/ 1129890 h 7000475"/>
              <a:gd name="connsiteX81" fmla="*/ 4764096 w 4857119"/>
              <a:gd name="connsiteY81" fmla="*/ 1137542 h 7000475"/>
              <a:gd name="connsiteX82" fmla="*/ 4756444 w 4857119"/>
              <a:gd name="connsiteY82" fmla="*/ 1147744 h 7000475"/>
              <a:gd name="connsiteX83" fmla="*/ 4761546 w 4857119"/>
              <a:gd name="connsiteY83" fmla="*/ 1152845 h 7000475"/>
              <a:gd name="connsiteX84" fmla="*/ 4761546 w 4857119"/>
              <a:gd name="connsiteY84" fmla="*/ 1160497 h 7000475"/>
              <a:gd name="connsiteX85" fmla="*/ 4758995 w 4857119"/>
              <a:gd name="connsiteY85" fmla="*/ 1173250 h 7000475"/>
              <a:gd name="connsiteX86" fmla="*/ 4753894 w 4857119"/>
              <a:gd name="connsiteY86" fmla="*/ 1196204 h 7000475"/>
              <a:gd name="connsiteX87" fmla="*/ 4756444 w 4857119"/>
              <a:gd name="connsiteY87" fmla="*/ 1206406 h 7000475"/>
              <a:gd name="connsiteX88" fmla="*/ 4753894 w 4857119"/>
              <a:gd name="connsiteY88" fmla="*/ 1211508 h 7000475"/>
              <a:gd name="connsiteX89" fmla="*/ 4748793 w 4857119"/>
              <a:gd name="connsiteY89" fmla="*/ 1234462 h 7000475"/>
              <a:gd name="connsiteX90" fmla="*/ 4753894 w 4857119"/>
              <a:gd name="connsiteY90" fmla="*/ 1244665 h 7000475"/>
              <a:gd name="connsiteX91" fmla="*/ 4758995 w 4857119"/>
              <a:gd name="connsiteY91" fmla="*/ 1270170 h 7000475"/>
              <a:gd name="connsiteX92" fmla="*/ 4761546 w 4857119"/>
              <a:gd name="connsiteY92" fmla="*/ 1272721 h 7000475"/>
              <a:gd name="connsiteX93" fmla="*/ 4779399 w 4857119"/>
              <a:gd name="connsiteY93" fmla="*/ 1293125 h 7000475"/>
              <a:gd name="connsiteX94" fmla="*/ 4776849 w 4857119"/>
              <a:gd name="connsiteY94" fmla="*/ 1305878 h 7000475"/>
              <a:gd name="connsiteX95" fmla="*/ 4779399 w 4857119"/>
              <a:gd name="connsiteY95" fmla="*/ 1323731 h 7000475"/>
              <a:gd name="connsiteX96" fmla="*/ 4792152 w 4857119"/>
              <a:gd name="connsiteY96" fmla="*/ 1336484 h 7000475"/>
              <a:gd name="connsiteX97" fmla="*/ 4794703 w 4857119"/>
              <a:gd name="connsiteY97" fmla="*/ 1339035 h 7000475"/>
              <a:gd name="connsiteX98" fmla="*/ 4797253 w 4857119"/>
              <a:gd name="connsiteY98" fmla="*/ 1341585 h 7000475"/>
              <a:gd name="connsiteX99" fmla="*/ 4792152 w 4857119"/>
              <a:gd name="connsiteY99" fmla="*/ 1395147 h 7000475"/>
              <a:gd name="connsiteX100" fmla="*/ 4789602 w 4857119"/>
              <a:gd name="connsiteY100" fmla="*/ 1410450 h 7000475"/>
              <a:gd name="connsiteX101" fmla="*/ 4784500 w 4857119"/>
              <a:gd name="connsiteY101" fmla="*/ 1441057 h 7000475"/>
              <a:gd name="connsiteX102" fmla="*/ 4774298 w 4857119"/>
              <a:gd name="connsiteY102" fmla="*/ 1464011 h 7000475"/>
              <a:gd name="connsiteX103" fmla="*/ 4774298 w 4857119"/>
              <a:gd name="connsiteY103" fmla="*/ 1466562 h 7000475"/>
              <a:gd name="connsiteX104" fmla="*/ 4766647 w 4857119"/>
              <a:gd name="connsiteY104" fmla="*/ 1489517 h 7000475"/>
              <a:gd name="connsiteX105" fmla="*/ 4758995 w 4857119"/>
              <a:gd name="connsiteY105" fmla="*/ 1509921 h 7000475"/>
              <a:gd name="connsiteX106" fmla="*/ 4753894 w 4857119"/>
              <a:gd name="connsiteY106" fmla="*/ 1527775 h 7000475"/>
              <a:gd name="connsiteX107" fmla="*/ 4764096 w 4857119"/>
              <a:gd name="connsiteY107" fmla="*/ 1537977 h 7000475"/>
              <a:gd name="connsiteX108" fmla="*/ 4764096 w 4857119"/>
              <a:gd name="connsiteY108" fmla="*/ 1543078 h 7000475"/>
              <a:gd name="connsiteX109" fmla="*/ 4766647 w 4857119"/>
              <a:gd name="connsiteY109" fmla="*/ 1563482 h 7000475"/>
              <a:gd name="connsiteX110" fmla="*/ 4766647 w 4857119"/>
              <a:gd name="connsiteY110" fmla="*/ 1571134 h 7000475"/>
              <a:gd name="connsiteX111" fmla="*/ 4766647 w 4857119"/>
              <a:gd name="connsiteY111" fmla="*/ 1573685 h 7000475"/>
              <a:gd name="connsiteX112" fmla="*/ 4758995 w 4857119"/>
              <a:gd name="connsiteY112" fmla="*/ 1591538 h 7000475"/>
              <a:gd name="connsiteX113" fmla="*/ 4753894 w 4857119"/>
              <a:gd name="connsiteY113" fmla="*/ 1596640 h 7000475"/>
              <a:gd name="connsiteX114" fmla="*/ 4751343 w 4857119"/>
              <a:gd name="connsiteY114" fmla="*/ 1601741 h 7000475"/>
              <a:gd name="connsiteX115" fmla="*/ 4751343 w 4857119"/>
              <a:gd name="connsiteY115" fmla="*/ 1647651 h 7000475"/>
              <a:gd name="connsiteX116" fmla="*/ 4746242 w 4857119"/>
              <a:gd name="connsiteY116" fmla="*/ 1655302 h 7000475"/>
              <a:gd name="connsiteX117" fmla="*/ 4738591 w 4857119"/>
              <a:gd name="connsiteY117" fmla="*/ 1660403 h 7000475"/>
              <a:gd name="connsiteX118" fmla="*/ 4738591 w 4857119"/>
              <a:gd name="connsiteY118" fmla="*/ 1662954 h 7000475"/>
              <a:gd name="connsiteX119" fmla="*/ 4736040 w 4857119"/>
              <a:gd name="connsiteY119" fmla="*/ 1703762 h 7000475"/>
              <a:gd name="connsiteX120" fmla="*/ 4736040 w 4857119"/>
              <a:gd name="connsiteY120" fmla="*/ 1716515 h 7000475"/>
              <a:gd name="connsiteX121" fmla="*/ 4730939 w 4857119"/>
              <a:gd name="connsiteY121" fmla="*/ 1742020 h 7000475"/>
              <a:gd name="connsiteX122" fmla="*/ 4725838 w 4857119"/>
              <a:gd name="connsiteY122" fmla="*/ 1754773 h 7000475"/>
              <a:gd name="connsiteX123" fmla="*/ 4723287 w 4857119"/>
              <a:gd name="connsiteY123" fmla="*/ 1777728 h 7000475"/>
              <a:gd name="connsiteX124" fmla="*/ 4713085 w 4857119"/>
              <a:gd name="connsiteY124" fmla="*/ 1810885 h 7000475"/>
              <a:gd name="connsiteX125" fmla="*/ 4733490 w 4857119"/>
              <a:gd name="connsiteY125" fmla="*/ 1887402 h 7000475"/>
              <a:gd name="connsiteX126" fmla="*/ 4733490 w 4857119"/>
              <a:gd name="connsiteY126" fmla="*/ 1889952 h 7000475"/>
              <a:gd name="connsiteX127" fmla="*/ 4736040 w 4857119"/>
              <a:gd name="connsiteY127" fmla="*/ 1940963 h 7000475"/>
              <a:gd name="connsiteX128" fmla="*/ 4733490 w 4857119"/>
              <a:gd name="connsiteY128" fmla="*/ 1951165 h 7000475"/>
              <a:gd name="connsiteX129" fmla="*/ 4730939 w 4857119"/>
              <a:gd name="connsiteY129" fmla="*/ 1953716 h 7000475"/>
              <a:gd name="connsiteX130" fmla="*/ 4728389 w 4857119"/>
              <a:gd name="connsiteY130" fmla="*/ 1953716 h 7000475"/>
              <a:gd name="connsiteX131" fmla="*/ 4725838 w 4857119"/>
              <a:gd name="connsiteY131" fmla="*/ 1971569 h 7000475"/>
              <a:gd name="connsiteX132" fmla="*/ 4730939 w 4857119"/>
              <a:gd name="connsiteY132" fmla="*/ 1981772 h 7000475"/>
              <a:gd name="connsiteX133" fmla="*/ 4728389 w 4857119"/>
              <a:gd name="connsiteY133" fmla="*/ 2017479 h 7000475"/>
              <a:gd name="connsiteX134" fmla="*/ 4725838 w 4857119"/>
              <a:gd name="connsiteY134" fmla="*/ 2022580 h 7000475"/>
              <a:gd name="connsiteX135" fmla="*/ 4720737 w 4857119"/>
              <a:gd name="connsiteY135" fmla="*/ 2022580 h 7000475"/>
              <a:gd name="connsiteX136" fmla="*/ 4720737 w 4857119"/>
              <a:gd name="connsiteY136" fmla="*/ 2050636 h 7000475"/>
              <a:gd name="connsiteX137" fmla="*/ 4723287 w 4857119"/>
              <a:gd name="connsiteY137" fmla="*/ 2045535 h 7000475"/>
              <a:gd name="connsiteX138" fmla="*/ 4725838 w 4857119"/>
              <a:gd name="connsiteY138" fmla="*/ 2055737 h 7000475"/>
              <a:gd name="connsiteX139" fmla="*/ 4725838 w 4857119"/>
              <a:gd name="connsiteY139" fmla="*/ 2073591 h 7000475"/>
              <a:gd name="connsiteX140" fmla="*/ 4728389 w 4857119"/>
              <a:gd name="connsiteY140" fmla="*/ 2078692 h 7000475"/>
              <a:gd name="connsiteX141" fmla="*/ 4725838 w 4857119"/>
              <a:gd name="connsiteY141" fmla="*/ 2083793 h 7000475"/>
              <a:gd name="connsiteX142" fmla="*/ 4725838 w 4857119"/>
              <a:gd name="connsiteY142" fmla="*/ 2109299 h 7000475"/>
              <a:gd name="connsiteX143" fmla="*/ 4733490 w 4857119"/>
              <a:gd name="connsiteY143" fmla="*/ 2132254 h 7000475"/>
              <a:gd name="connsiteX144" fmla="*/ 4730939 w 4857119"/>
              <a:gd name="connsiteY144" fmla="*/ 2150107 h 7000475"/>
              <a:gd name="connsiteX145" fmla="*/ 4728389 w 4857119"/>
              <a:gd name="connsiteY145" fmla="*/ 2160310 h 7000475"/>
              <a:gd name="connsiteX146" fmla="*/ 4723287 w 4857119"/>
              <a:gd name="connsiteY146" fmla="*/ 2160310 h 7000475"/>
              <a:gd name="connsiteX147" fmla="*/ 4715636 w 4857119"/>
              <a:gd name="connsiteY147" fmla="*/ 2180714 h 7000475"/>
              <a:gd name="connsiteX148" fmla="*/ 4710535 w 4857119"/>
              <a:gd name="connsiteY148" fmla="*/ 2185815 h 7000475"/>
              <a:gd name="connsiteX149" fmla="*/ 4713085 w 4857119"/>
              <a:gd name="connsiteY149" fmla="*/ 2188365 h 7000475"/>
              <a:gd name="connsiteX150" fmla="*/ 4695231 w 4857119"/>
              <a:gd name="connsiteY150" fmla="*/ 2211320 h 7000475"/>
              <a:gd name="connsiteX151" fmla="*/ 4702883 w 4857119"/>
              <a:gd name="connsiteY151" fmla="*/ 2218972 h 7000475"/>
              <a:gd name="connsiteX152" fmla="*/ 4707984 w 4857119"/>
              <a:gd name="connsiteY152" fmla="*/ 2236826 h 7000475"/>
              <a:gd name="connsiteX153" fmla="*/ 4713085 w 4857119"/>
              <a:gd name="connsiteY153" fmla="*/ 2249579 h 7000475"/>
              <a:gd name="connsiteX154" fmla="*/ 4715636 w 4857119"/>
              <a:gd name="connsiteY154" fmla="*/ 2267432 h 7000475"/>
              <a:gd name="connsiteX155" fmla="*/ 4715636 w 4857119"/>
              <a:gd name="connsiteY155" fmla="*/ 2272534 h 7000475"/>
              <a:gd name="connsiteX156" fmla="*/ 4713085 w 4857119"/>
              <a:gd name="connsiteY156" fmla="*/ 2275084 h 7000475"/>
              <a:gd name="connsiteX157" fmla="*/ 4713085 w 4857119"/>
              <a:gd name="connsiteY157" fmla="*/ 2280185 h 7000475"/>
              <a:gd name="connsiteX158" fmla="*/ 4705434 w 4857119"/>
              <a:gd name="connsiteY158" fmla="*/ 2285286 h 7000475"/>
              <a:gd name="connsiteX159" fmla="*/ 4713085 w 4857119"/>
              <a:gd name="connsiteY159" fmla="*/ 2305690 h 7000475"/>
              <a:gd name="connsiteX160" fmla="*/ 4718186 w 4857119"/>
              <a:gd name="connsiteY160" fmla="*/ 2313342 h 7000475"/>
              <a:gd name="connsiteX161" fmla="*/ 4720737 w 4857119"/>
              <a:gd name="connsiteY161" fmla="*/ 2315893 h 7000475"/>
              <a:gd name="connsiteX162" fmla="*/ 4730939 w 4857119"/>
              <a:gd name="connsiteY162" fmla="*/ 2323544 h 7000475"/>
              <a:gd name="connsiteX163" fmla="*/ 4733490 w 4857119"/>
              <a:gd name="connsiteY163" fmla="*/ 2333747 h 7000475"/>
              <a:gd name="connsiteX164" fmla="*/ 4736040 w 4857119"/>
              <a:gd name="connsiteY164" fmla="*/ 2346499 h 7000475"/>
              <a:gd name="connsiteX165" fmla="*/ 4725838 w 4857119"/>
              <a:gd name="connsiteY165" fmla="*/ 2394959 h 7000475"/>
              <a:gd name="connsiteX166" fmla="*/ 4725838 w 4857119"/>
              <a:gd name="connsiteY166" fmla="*/ 2417914 h 7000475"/>
              <a:gd name="connsiteX167" fmla="*/ 4741141 w 4857119"/>
              <a:gd name="connsiteY167" fmla="*/ 2425566 h 7000475"/>
              <a:gd name="connsiteX168" fmla="*/ 4741141 w 4857119"/>
              <a:gd name="connsiteY168" fmla="*/ 2433217 h 7000475"/>
              <a:gd name="connsiteX169" fmla="*/ 4746242 w 4857119"/>
              <a:gd name="connsiteY169" fmla="*/ 2448521 h 7000475"/>
              <a:gd name="connsiteX170" fmla="*/ 4746242 w 4857119"/>
              <a:gd name="connsiteY170" fmla="*/ 2451072 h 7000475"/>
              <a:gd name="connsiteX171" fmla="*/ 4746242 w 4857119"/>
              <a:gd name="connsiteY171" fmla="*/ 2466375 h 7000475"/>
              <a:gd name="connsiteX172" fmla="*/ 4743692 w 4857119"/>
              <a:gd name="connsiteY172" fmla="*/ 2476577 h 7000475"/>
              <a:gd name="connsiteX173" fmla="*/ 4741141 w 4857119"/>
              <a:gd name="connsiteY173" fmla="*/ 2484228 h 7000475"/>
              <a:gd name="connsiteX174" fmla="*/ 4741141 w 4857119"/>
              <a:gd name="connsiteY174" fmla="*/ 2491880 h 7000475"/>
              <a:gd name="connsiteX175" fmla="*/ 4741141 w 4857119"/>
              <a:gd name="connsiteY175" fmla="*/ 2496981 h 7000475"/>
              <a:gd name="connsiteX176" fmla="*/ 4738591 w 4857119"/>
              <a:gd name="connsiteY176" fmla="*/ 2535239 h 7000475"/>
              <a:gd name="connsiteX177" fmla="*/ 4746242 w 4857119"/>
              <a:gd name="connsiteY177" fmla="*/ 2550543 h 7000475"/>
              <a:gd name="connsiteX178" fmla="*/ 4748793 w 4857119"/>
              <a:gd name="connsiteY178" fmla="*/ 2563296 h 7000475"/>
              <a:gd name="connsiteX179" fmla="*/ 4746242 w 4857119"/>
              <a:gd name="connsiteY179" fmla="*/ 2581149 h 7000475"/>
              <a:gd name="connsiteX180" fmla="*/ 4748793 w 4857119"/>
              <a:gd name="connsiteY180" fmla="*/ 2586250 h 7000475"/>
              <a:gd name="connsiteX181" fmla="*/ 4751343 w 4857119"/>
              <a:gd name="connsiteY181" fmla="*/ 2596452 h 7000475"/>
              <a:gd name="connsiteX182" fmla="*/ 4761546 w 4857119"/>
              <a:gd name="connsiteY182" fmla="*/ 2604104 h 7000475"/>
              <a:gd name="connsiteX183" fmla="*/ 4764096 w 4857119"/>
              <a:gd name="connsiteY183" fmla="*/ 2614306 h 7000475"/>
              <a:gd name="connsiteX184" fmla="*/ 4756444 w 4857119"/>
              <a:gd name="connsiteY184" fmla="*/ 2637261 h 7000475"/>
              <a:gd name="connsiteX185" fmla="*/ 4758995 w 4857119"/>
              <a:gd name="connsiteY185" fmla="*/ 2644913 h 7000475"/>
              <a:gd name="connsiteX186" fmla="*/ 4751343 w 4857119"/>
              <a:gd name="connsiteY186" fmla="*/ 2647463 h 7000475"/>
              <a:gd name="connsiteX187" fmla="*/ 4748793 w 4857119"/>
              <a:gd name="connsiteY187" fmla="*/ 2657665 h 7000475"/>
              <a:gd name="connsiteX188" fmla="*/ 4756444 w 4857119"/>
              <a:gd name="connsiteY188" fmla="*/ 2657665 h 7000475"/>
              <a:gd name="connsiteX189" fmla="*/ 4753894 w 4857119"/>
              <a:gd name="connsiteY189" fmla="*/ 2665317 h 7000475"/>
              <a:gd name="connsiteX190" fmla="*/ 4766647 w 4857119"/>
              <a:gd name="connsiteY190" fmla="*/ 2678070 h 7000475"/>
              <a:gd name="connsiteX191" fmla="*/ 4761546 w 4857119"/>
              <a:gd name="connsiteY191" fmla="*/ 2716328 h 7000475"/>
              <a:gd name="connsiteX192" fmla="*/ 4756444 w 4857119"/>
              <a:gd name="connsiteY192" fmla="*/ 2723979 h 7000475"/>
              <a:gd name="connsiteX193" fmla="*/ 4766647 w 4857119"/>
              <a:gd name="connsiteY193" fmla="*/ 2744384 h 7000475"/>
              <a:gd name="connsiteX194" fmla="*/ 4771748 w 4857119"/>
              <a:gd name="connsiteY194" fmla="*/ 2746934 h 7000475"/>
              <a:gd name="connsiteX195" fmla="*/ 4776849 w 4857119"/>
              <a:gd name="connsiteY195" fmla="*/ 2759687 h 7000475"/>
              <a:gd name="connsiteX196" fmla="*/ 4776849 w 4857119"/>
              <a:gd name="connsiteY196" fmla="*/ 2762238 h 7000475"/>
              <a:gd name="connsiteX197" fmla="*/ 4761546 w 4857119"/>
              <a:gd name="connsiteY197" fmla="*/ 2790294 h 7000475"/>
              <a:gd name="connsiteX198" fmla="*/ 4771748 w 4857119"/>
              <a:gd name="connsiteY198" fmla="*/ 2815799 h 7000475"/>
              <a:gd name="connsiteX199" fmla="*/ 4774298 w 4857119"/>
              <a:gd name="connsiteY199" fmla="*/ 2823451 h 7000475"/>
              <a:gd name="connsiteX200" fmla="*/ 4787051 w 4857119"/>
              <a:gd name="connsiteY200" fmla="*/ 2859159 h 7000475"/>
              <a:gd name="connsiteX201" fmla="*/ 4789602 w 4857119"/>
              <a:gd name="connsiteY201" fmla="*/ 2882113 h 7000475"/>
              <a:gd name="connsiteX202" fmla="*/ 4771748 w 4857119"/>
              <a:gd name="connsiteY202" fmla="*/ 2905068 h 7000475"/>
              <a:gd name="connsiteX203" fmla="*/ 4771748 w 4857119"/>
              <a:gd name="connsiteY203" fmla="*/ 2910169 h 7000475"/>
              <a:gd name="connsiteX204" fmla="*/ 4761546 w 4857119"/>
              <a:gd name="connsiteY204" fmla="*/ 2912720 h 7000475"/>
              <a:gd name="connsiteX205" fmla="*/ 4764096 w 4857119"/>
              <a:gd name="connsiteY205" fmla="*/ 2922922 h 7000475"/>
              <a:gd name="connsiteX206" fmla="*/ 4758995 w 4857119"/>
              <a:gd name="connsiteY206" fmla="*/ 2930574 h 7000475"/>
              <a:gd name="connsiteX207" fmla="*/ 4753894 w 4857119"/>
              <a:gd name="connsiteY207" fmla="*/ 2943326 h 7000475"/>
              <a:gd name="connsiteX208" fmla="*/ 4756444 w 4857119"/>
              <a:gd name="connsiteY208" fmla="*/ 2948428 h 7000475"/>
              <a:gd name="connsiteX209" fmla="*/ 4756444 w 4857119"/>
              <a:gd name="connsiteY209" fmla="*/ 2976483 h 7000475"/>
              <a:gd name="connsiteX210" fmla="*/ 4761546 w 4857119"/>
              <a:gd name="connsiteY210" fmla="*/ 2979034 h 7000475"/>
              <a:gd name="connsiteX211" fmla="*/ 4761546 w 4857119"/>
              <a:gd name="connsiteY211" fmla="*/ 2981585 h 7000475"/>
              <a:gd name="connsiteX212" fmla="*/ 4756444 w 4857119"/>
              <a:gd name="connsiteY212" fmla="*/ 2994337 h 7000475"/>
              <a:gd name="connsiteX213" fmla="*/ 4756444 w 4857119"/>
              <a:gd name="connsiteY213" fmla="*/ 3001989 h 7000475"/>
              <a:gd name="connsiteX214" fmla="*/ 4753894 w 4857119"/>
              <a:gd name="connsiteY214" fmla="*/ 3014742 h 7000475"/>
              <a:gd name="connsiteX215" fmla="*/ 4751343 w 4857119"/>
              <a:gd name="connsiteY215" fmla="*/ 3017292 h 7000475"/>
              <a:gd name="connsiteX216" fmla="*/ 4751343 w 4857119"/>
              <a:gd name="connsiteY216" fmla="*/ 3035146 h 7000475"/>
              <a:gd name="connsiteX217" fmla="*/ 4751343 w 4857119"/>
              <a:gd name="connsiteY217" fmla="*/ 3037697 h 7000475"/>
              <a:gd name="connsiteX218" fmla="*/ 4746242 w 4857119"/>
              <a:gd name="connsiteY218" fmla="*/ 3070854 h 7000475"/>
              <a:gd name="connsiteX219" fmla="*/ 4743692 w 4857119"/>
              <a:gd name="connsiteY219" fmla="*/ 3075955 h 7000475"/>
              <a:gd name="connsiteX220" fmla="*/ 4751343 w 4857119"/>
              <a:gd name="connsiteY220" fmla="*/ 3091258 h 7000475"/>
              <a:gd name="connsiteX221" fmla="*/ 4753894 w 4857119"/>
              <a:gd name="connsiteY221" fmla="*/ 3098909 h 7000475"/>
              <a:gd name="connsiteX222" fmla="*/ 4751343 w 4857119"/>
              <a:gd name="connsiteY222" fmla="*/ 3104011 h 7000475"/>
              <a:gd name="connsiteX223" fmla="*/ 4746242 w 4857119"/>
              <a:gd name="connsiteY223" fmla="*/ 3111662 h 7000475"/>
              <a:gd name="connsiteX224" fmla="*/ 4746242 w 4857119"/>
              <a:gd name="connsiteY224" fmla="*/ 3129516 h 7000475"/>
              <a:gd name="connsiteX225" fmla="*/ 4741141 w 4857119"/>
              <a:gd name="connsiteY225" fmla="*/ 3132066 h 7000475"/>
              <a:gd name="connsiteX226" fmla="*/ 4738591 w 4857119"/>
              <a:gd name="connsiteY226" fmla="*/ 3144819 h 7000475"/>
              <a:gd name="connsiteX227" fmla="*/ 4746242 w 4857119"/>
              <a:gd name="connsiteY227" fmla="*/ 3149920 h 7000475"/>
              <a:gd name="connsiteX228" fmla="*/ 4733490 w 4857119"/>
              <a:gd name="connsiteY228" fmla="*/ 3177976 h 7000475"/>
              <a:gd name="connsiteX229" fmla="*/ 4738591 w 4857119"/>
              <a:gd name="connsiteY229" fmla="*/ 3177976 h 7000475"/>
              <a:gd name="connsiteX230" fmla="*/ 4736040 w 4857119"/>
              <a:gd name="connsiteY230" fmla="*/ 3188178 h 7000475"/>
              <a:gd name="connsiteX231" fmla="*/ 4748793 w 4857119"/>
              <a:gd name="connsiteY231" fmla="*/ 3193280 h 7000475"/>
              <a:gd name="connsiteX232" fmla="*/ 4751343 w 4857119"/>
              <a:gd name="connsiteY232" fmla="*/ 3206032 h 7000475"/>
              <a:gd name="connsiteX233" fmla="*/ 4753894 w 4857119"/>
              <a:gd name="connsiteY233" fmla="*/ 3206032 h 7000475"/>
              <a:gd name="connsiteX234" fmla="*/ 4753894 w 4857119"/>
              <a:gd name="connsiteY234" fmla="*/ 3208583 h 7000475"/>
              <a:gd name="connsiteX235" fmla="*/ 4748793 w 4857119"/>
              <a:gd name="connsiteY235" fmla="*/ 3218785 h 7000475"/>
              <a:gd name="connsiteX236" fmla="*/ 4743692 w 4857119"/>
              <a:gd name="connsiteY236" fmla="*/ 3228987 h 7000475"/>
              <a:gd name="connsiteX237" fmla="*/ 4751343 w 4857119"/>
              <a:gd name="connsiteY237" fmla="*/ 3239189 h 7000475"/>
              <a:gd name="connsiteX238" fmla="*/ 4748793 w 4857119"/>
              <a:gd name="connsiteY238" fmla="*/ 3246841 h 7000475"/>
              <a:gd name="connsiteX239" fmla="*/ 4758995 w 4857119"/>
              <a:gd name="connsiteY239" fmla="*/ 3249392 h 7000475"/>
              <a:gd name="connsiteX240" fmla="*/ 4771748 w 4857119"/>
              <a:gd name="connsiteY240" fmla="*/ 3262144 h 7000475"/>
              <a:gd name="connsiteX241" fmla="*/ 4776849 w 4857119"/>
              <a:gd name="connsiteY241" fmla="*/ 3264695 h 7000475"/>
              <a:gd name="connsiteX242" fmla="*/ 4784500 w 4857119"/>
              <a:gd name="connsiteY242" fmla="*/ 3279998 h 7000475"/>
              <a:gd name="connsiteX243" fmla="*/ 4784500 w 4857119"/>
              <a:gd name="connsiteY243" fmla="*/ 3290200 h 7000475"/>
              <a:gd name="connsiteX244" fmla="*/ 4799804 w 4857119"/>
              <a:gd name="connsiteY244" fmla="*/ 3346312 h 7000475"/>
              <a:gd name="connsiteX245" fmla="*/ 4799804 w 4857119"/>
              <a:gd name="connsiteY245" fmla="*/ 3353964 h 7000475"/>
              <a:gd name="connsiteX246" fmla="*/ 4802354 w 4857119"/>
              <a:gd name="connsiteY246" fmla="*/ 3364166 h 7000475"/>
              <a:gd name="connsiteX247" fmla="*/ 4799804 w 4857119"/>
              <a:gd name="connsiteY247" fmla="*/ 3376919 h 7000475"/>
              <a:gd name="connsiteX248" fmla="*/ 4787051 w 4857119"/>
              <a:gd name="connsiteY248" fmla="*/ 3392222 h 7000475"/>
              <a:gd name="connsiteX249" fmla="*/ 4787051 w 4857119"/>
              <a:gd name="connsiteY249" fmla="*/ 3394773 h 7000475"/>
              <a:gd name="connsiteX250" fmla="*/ 4784500 w 4857119"/>
              <a:gd name="connsiteY250" fmla="*/ 3407525 h 7000475"/>
              <a:gd name="connsiteX251" fmla="*/ 4784500 w 4857119"/>
              <a:gd name="connsiteY251" fmla="*/ 3412626 h 7000475"/>
              <a:gd name="connsiteX252" fmla="*/ 4784500 w 4857119"/>
              <a:gd name="connsiteY252" fmla="*/ 3417727 h 7000475"/>
              <a:gd name="connsiteX253" fmla="*/ 4784500 w 4857119"/>
              <a:gd name="connsiteY253" fmla="*/ 3427930 h 7000475"/>
              <a:gd name="connsiteX254" fmla="*/ 4789602 w 4857119"/>
              <a:gd name="connsiteY254" fmla="*/ 3445783 h 7000475"/>
              <a:gd name="connsiteX255" fmla="*/ 4784500 w 4857119"/>
              <a:gd name="connsiteY255" fmla="*/ 3448334 h 7000475"/>
              <a:gd name="connsiteX256" fmla="*/ 4784500 w 4857119"/>
              <a:gd name="connsiteY256" fmla="*/ 3455985 h 7000475"/>
              <a:gd name="connsiteX257" fmla="*/ 4787051 w 4857119"/>
              <a:gd name="connsiteY257" fmla="*/ 3455985 h 7000475"/>
              <a:gd name="connsiteX258" fmla="*/ 4784500 w 4857119"/>
              <a:gd name="connsiteY258" fmla="*/ 3491693 h 7000475"/>
              <a:gd name="connsiteX259" fmla="*/ 4779399 w 4857119"/>
              <a:gd name="connsiteY259" fmla="*/ 3501895 h 7000475"/>
              <a:gd name="connsiteX260" fmla="*/ 4776849 w 4857119"/>
              <a:gd name="connsiteY260" fmla="*/ 3509547 h 7000475"/>
              <a:gd name="connsiteX261" fmla="*/ 4766647 w 4857119"/>
              <a:gd name="connsiteY261" fmla="*/ 3519749 h 7000475"/>
              <a:gd name="connsiteX262" fmla="*/ 4766647 w 4857119"/>
              <a:gd name="connsiteY262" fmla="*/ 3524850 h 7000475"/>
              <a:gd name="connsiteX263" fmla="*/ 4756444 w 4857119"/>
              <a:gd name="connsiteY263" fmla="*/ 3547805 h 7000475"/>
              <a:gd name="connsiteX264" fmla="*/ 4753894 w 4857119"/>
              <a:gd name="connsiteY264" fmla="*/ 3560558 h 7000475"/>
              <a:gd name="connsiteX265" fmla="*/ 4753894 w 4857119"/>
              <a:gd name="connsiteY265" fmla="*/ 3563108 h 7000475"/>
              <a:gd name="connsiteX266" fmla="*/ 4764096 w 4857119"/>
              <a:gd name="connsiteY266" fmla="*/ 3570760 h 7000475"/>
              <a:gd name="connsiteX267" fmla="*/ 4761546 w 4857119"/>
              <a:gd name="connsiteY267" fmla="*/ 3619220 h 7000475"/>
              <a:gd name="connsiteX268" fmla="*/ 4756444 w 4857119"/>
              <a:gd name="connsiteY268" fmla="*/ 3639625 h 7000475"/>
              <a:gd name="connsiteX269" fmla="*/ 4761546 w 4857119"/>
              <a:gd name="connsiteY269" fmla="*/ 3644726 h 7000475"/>
              <a:gd name="connsiteX270" fmla="*/ 4758995 w 4857119"/>
              <a:gd name="connsiteY270" fmla="*/ 3649827 h 7000475"/>
              <a:gd name="connsiteX271" fmla="*/ 4751343 w 4857119"/>
              <a:gd name="connsiteY271" fmla="*/ 3662580 h 7000475"/>
              <a:gd name="connsiteX272" fmla="*/ 4748793 w 4857119"/>
              <a:gd name="connsiteY272" fmla="*/ 3664705 h 7000475"/>
              <a:gd name="connsiteX273" fmla="*/ 4748793 w 4857119"/>
              <a:gd name="connsiteY273" fmla="*/ 3677883 h 7000475"/>
              <a:gd name="connsiteX274" fmla="*/ 4756444 w 4857119"/>
              <a:gd name="connsiteY274" fmla="*/ 3690635 h 7000475"/>
              <a:gd name="connsiteX275" fmla="*/ 4751343 w 4857119"/>
              <a:gd name="connsiteY275" fmla="*/ 3703388 h 7000475"/>
              <a:gd name="connsiteX276" fmla="*/ 4761546 w 4857119"/>
              <a:gd name="connsiteY276" fmla="*/ 3731444 h 7000475"/>
              <a:gd name="connsiteX277" fmla="*/ 4764096 w 4857119"/>
              <a:gd name="connsiteY277" fmla="*/ 3744197 h 7000475"/>
              <a:gd name="connsiteX278" fmla="*/ 4766647 w 4857119"/>
              <a:gd name="connsiteY278" fmla="*/ 3751849 h 7000475"/>
              <a:gd name="connsiteX279" fmla="*/ 4771748 w 4857119"/>
              <a:gd name="connsiteY279" fmla="*/ 3762051 h 7000475"/>
              <a:gd name="connsiteX280" fmla="*/ 4774298 w 4857119"/>
              <a:gd name="connsiteY280" fmla="*/ 3767152 h 7000475"/>
              <a:gd name="connsiteX281" fmla="*/ 4771748 w 4857119"/>
              <a:gd name="connsiteY281" fmla="*/ 3777354 h 7000475"/>
              <a:gd name="connsiteX282" fmla="*/ 4779399 w 4857119"/>
              <a:gd name="connsiteY282" fmla="*/ 3787556 h 7000475"/>
              <a:gd name="connsiteX283" fmla="*/ 4781950 w 4857119"/>
              <a:gd name="connsiteY283" fmla="*/ 3792657 h 7000475"/>
              <a:gd name="connsiteX284" fmla="*/ 4787051 w 4857119"/>
              <a:gd name="connsiteY284" fmla="*/ 3810511 h 7000475"/>
              <a:gd name="connsiteX285" fmla="*/ 4789602 w 4857119"/>
              <a:gd name="connsiteY285" fmla="*/ 3815612 h 7000475"/>
              <a:gd name="connsiteX286" fmla="*/ 4789602 w 4857119"/>
              <a:gd name="connsiteY286" fmla="*/ 3820713 h 7000475"/>
              <a:gd name="connsiteX287" fmla="*/ 4791897 w 4857119"/>
              <a:gd name="connsiteY287" fmla="*/ 3827855 h 7000475"/>
              <a:gd name="connsiteX288" fmla="*/ 4789006 w 4857119"/>
              <a:gd name="connsiteY288" fmla="*/ 3836016 h 7000475"/>
              <a:gd name="connsiteX289" fmla="*/ 4792152 w 4857119"/>
              <a:gd name="connsiteY289" fmla="*/ 3838567 h 7000475"/>
              <a:gd name="connsiteX290" fmla="*/ 4787051 w 4857119"/>
              <a:gd name="connsiteY290" fmla="*/ 3843668 h 7000475"/>
              <a:gd name="connsiteX291" fmla="*/ 4784500 w 4857119"/>
              <a:gd name="connsiteY291" fmla="*/ 3858971 h 7000475"/>
              <a:gd name="connsiteX292" fmla="*/ 4792152 w 4857119"/>
              <a:gd name="connsiteY292" fmla="*/ 3884477 h 7000475"/>
              <a:gd name="connsiteX293" fmla="*/ 4794703 w 4857119"/>
              <a:gd name="connsiteY293" fmla="*/ 3927836 h 7000475"/>
              <a:gd name="connsiteX294" fmla="*/ 4797253 w 4857119"/>
              <a:gd name="connsiteY294" fmla="*/ 3945690 h 7000475"/>
              <a:gd name="connsiteX295" fmla="*/ 4799804 w 4857119"/>
              <a:gd name="connsiteY295" fmla="*/ 3945690 h 7000475"/>
              <a:gd name="connsiteX296" fmla="*/ 4804905 w 4857119"/>
              <a:gd name="connsiteY296" fmla="*/ 3971195 h 7000475"/>
              <a:gd name="connsiteX297" fmla="*/ 4810006 w 4857119"/>
              <a:gd name="connsiteY297" fmla="*/ 3983948 h 7000475"/>
              <a:gd name="connsiteX298" fmla="*/ 4812556 w 4857119"/>
              <a:gd name="connsiteY298" fmla="*/ 4006903 h 7000475"/>
              <a:gd name="connsiteX299" fmla="*/ 4817658 w 4857119"/>
              <a:gd name="connsiteY299" fmla="*/ 4024756 h 7000475"/>
              <a:gd name="connsiteX300" fmla="*/ 4810006 w 4857119"/>
              <a:gd name="connsiteY300" fmla="*/ 4057914 h 7000475"/>
              <a:gd name="connsiteX301" fmla="*/ 4804905 w 4857119"/>
              <a:gd name="connsiteY301" fmla="*/ 4088520 h 7000475"/>
              <a:gd name="connsiteX302" fmla="*/ 4802354 w 4857119"/>
              <a:gd name="connsiteY302" fmla="*/ 4103823 h 7000475"/>
              <a:gd name="connsiteX303" fmla="*/ 4799804 w 4857119"/>
              <a:gd name="connsiteY303" fmla="*/ 4129329 h 7000475"/>
              <a:gd name="connsiteX304" fmla="*/ 4807455 w 4857119"/>
              <a:gd name="connsiteY304" fmla="*/ 4154834 h 7000475"/>
              <a:gd name="connsiteX305" fmla="*/ 4804905 w 4857119"/>
              <a:gd name="connsiteY305" fmla="*/ 4167587 h 7000475"/>
              <a:gd name="connsiteX306" fmla="*/ 4807455 w 4857119"/>
              <a:gd name="connsiteY306" fmla="*/ 4175239 h 7000475"/>
              <a:gd name="connsiteX307" fmla="*/ 4807455 w 4857119"/>
              <a:gd name="connsiteY307" fmla="*/ 4180340 h 7000475"/>
              <a:gd name="connsiteX308" fmla="*/ 4820208 w 4857119"/>
              <a:gd name="connsiteY308" fmla="*/ 4205845 h 7000475"/>
              <a:gd name="connsiteX309" fmla="*/ 4815107 w 4857119"/>
              <a:gd name="connsiteY309" fmla="*/ 4213497 h 7000475"/>
              <a:gd name="connsiteX310" fmla="*/ 4817658 w 4857119"/>
              <a:gd name="connsiteY310" fmla="*/ 4228800 h 7000475"/>
              <a:gd name="connsiteX311" fmla="*/ 4815107 w 4857119"/>
              <a:gd name="connsiteY311" fmla="*/ 4236452 h 7000475"/>
              <a:gd name="connsiteX312" fmla="*/ 4799804 w 4857119"/>
              <a:gd name="connsiteY312" fmla="*/ 4249204 h 7000475"/>
              <a:gd name="connsiteX313" fmla="*/ 4794703 w 4857119"/>
              <a:gd name="connsiteY313" fmla="*/ 4264508 h 7000475"/>
              <a:gd name="connsiteX314" fmla="*/ 4784500 w 4857119"/>
              <a:gd name="connsiteY314" fmla="*/ 4267058 h 7000475"/>
              <a:gd name="connsiteX315" fmla="*/ 4779399 w 4857119"/>
              <a:gd name="connsiteY315" fmla="*/ 4287463 h 7000475"/>
              <a:gd name="connsiteX316" fmla="*/ 4776849 w 4857119"/>
              <a:gd name="connsiteY316" fmla="*/ 4292563 h 7000475"/>
              <a:gd name="connsiteX317" fmla="*/ 4771748 w 4857119"/>
              <a:gd name="connsiteY317" fmla="*/ 4305316 h 7000475"/>
              <a:gd name="connsiteX318" fmla="*/ 4769197 w 4857119"/>
              <a:gd name="connsiteY318" fmla="*/ 4318069 h 7000475"/>
              <a:gd name="connsiteX319" fmla="*/ 4769197 w 4857119"/>
              <a:gd name="connsiteY319" fmla="*/ 4320620 h 7000475"/>
              <a:gd name="connsiteX320" fmla="*/ 4766647 w 4857119"/>
              <a:gd name="connsiteY320" fmla="*/ 4325721 h 7000475"/>
              <a:gd name="connsiteX321" fmla="*/ 4758995 w 4857119"/>
              <a:gd name="connsiteY321" fmla="*/ 4356327 h 7000475"/>
              <a:gd name="connsiteX322" fmla="*/ 4751343 w 4857119"/>
              <a:gd name="connsiteY322" fmla="*/ 4358878 h 7000475"/>
              <a:gd name="connsiteX323" fmla="*/ 4748793 w 4857119"/>
              <a:gd name="connsiteY323" fmla="*/ 4358878 h 7000475"/>
              <a:gd name="connsiteX324" fmla="*/ 4748793 w 4857119"/>
              <a:gd name="connsiteY324" fmla="*/ 4369080 h 7000475"/>
              <a:gd name="connsiteX325" fmla="*/ 4741141 w 4857119"/>
              <a:gd name="connsiteY325" fmla="*/ 4374181 h 7000475"/>
              <a:gd name="connsiteX326" fmla="*/ 4743692 w 4857119"/>
              <a:gd name="connsiteY326" fmla="*/ 4374181 h 7000475"/>
              <a:gd name="connsiteX327" fmla="*/ 4738591 w 4857119"/>
              <a:gd name="connsiteY327" fmla="*/ 4389484 h 7000475"/>
              <a:gd name="connsiteX328" fmla="*/ 4738591 w 4857119"/>
              <a:gd name="connsiteY328" fmla="*/ 4394585 h 7000475"/>
              <a:gd name="connsiteX329" fmla="*/ 4736040 w 4857119"/>
              <a:gd name="connsiteY329" fmla="*/ 4409889 h 7000475"/>
              <a:gd name="connsiteX330" fmla="*/ 4736040 w 4857119"/>
              <a:gd name="connsiteY330" fmla="*/ 4414990 h 7000475"/>
              <a:gd name="connsiteX331" fmla="*/ 4733490 w 4857119"/>
              <a:gd name="connsiteY331" fmla="*/ 4425192 h 7000475"/>
              <a:gd name="connsiteX332" fmla="*/ 4738591 w 4857119"/>
              <a:gd name="connsiteY332" fmla="*/ 4437944 h 7000475"/>
              <a:gd name="connsiteX333" fmla="*/ 4764096 w 4857119"/>
              <a:gd name="connsiteY333" fmla="*/ 4455798 h 7000475"/>
              <a:gd name="connsiteX334" fmla="*/ 4764096 w 4857119"/>
              <a:gd name="connsiteY334" fmla="*/ 4468551 h 7000475"/>
              <a:gd name="connsiteX335" fmla="*/ 4769197 w 4857119"/>
              <a:gd name="connsiteY335" fmla="*/ 4476203 h 7000475"/>
              <a:gd name="connsiteX336" fmla="*/ 4776849 w 4857119"/>
              <a:gd name="connsiteY336" fmla="*/ 4486405 h 7000475"/>
              <a:gd name="connsiteX337" fmla="*/ 4789602 w 4857119"/>
              <a:gd name="connsiteY337" fmla="*/ 4501708 h 7000475"/>
              <a:gd name="connsiteX338" fmla="*/ 4779399 w 4857119"/>
              <a:gd name="connsiteY338" fmla="*/ 4514461 h 7000475"/>
              <a:gd name="connsiteX339" fmla="*/ 4774298 w 4857119"/>
              <a:gd name="connsiteY339" fmla="*/ 4539966 h 7000475"/>
              <a:gd name="connsiteX340" fmla="*/ 4779399 w 4857119"/>
              <a:gd name="connsiteY340" fmla="*/ 4578224 h 7000475"/>
              <a:gd name="connsiteX341" fmla="*/ 4781950 w 4857119"/>
              <a:gd name="connsiteY341" fmla="*/ 4588427 h 7000475"/>
              <a:gd name="connsiteX342" fmla="*/ 4784500 w 4857119"/>
              <a:gd name="connsiteY342" fmla="*/ 4654741 h 7000475"/>
              <a:gd name="connsiteX343" fmla="*/ 4784500 w 4857119"/>
              <a:gd name="connsiteY343" fmla="*/ 4667493 h 7000475"/>
              <a:gd name="connsiteX344" fmla="*/ 4787051 w 4857119"/>
              <a:gd name="connsiteY344" fmla="*/ 4698100 h 7000475"/>
              <a:gd name="connsiteX345" fmla="*/ 4794703 w 4857119"/>
              <a:gd name="connsiteY345" fmla="*/ 4700650 h 7000475"/>
              <a:gd name="connsiteX346" fmla="*/ 4792152 w 4857119"/>
              <a:gd name="connsiteY346" fmla="*/ 4700650 h 7000475"/>
              <a:gd name="connsiteX347" fmla="*/ 4789602 w 4857119"/>
              <a:gd name="connsiteY347" fmla="*/ 4721055 h 7000475"/>
              <a:gd name="connsiteX348" fmla="*/ 4787051 w 4857119"/>
              <a:gd name="connsiteY348" fmla="*/ 4736358 h 7000475"/>
              <a:gd name="connsiteX349" fmla="*/ 4781950 w 4857119"/>
              <a:gd name="connsiteY349" fmla="*/ 4744010 h 7000475"/>
              <a:gd name="connsiteX350" fmla="*/ 4784500 w 4857119"/>
              <a:gd name="connsiteY350" fmla="*/ 4751661 h 7000475"/>
              <a:gd name="connsiteX351" fmla="*/ 4779399 w 4857119"/>
              <a:gd name="connsiteY351" fmla="*/ 4761863 h 7000475"/>
              <a:gd name="connsiteX352" fmla="*/ 4779399 w 4857119"/>
              <a:gd name="connsiteY352" fmla="*/ 4777167 h 7000475"/>
              <a:gd name="connsiteX353" fmla="*/ 4781950 w 4857119"/>
              <a:gd name="connsiteY353" fmla="*/ 4789919 h 7000475"/>
              <a:gd name="connsiteX354" fmla="*/ 4776849 w 4857119"/>
              <a:gd name="connsiteY354" fmla="*/ 4789919 h 7000475"/>
              <a:gd name="connsiteX355" fmla="*/ 4779399 w 4857119"/>
              <a:gd name="connsiteY355" fmla="*/ 4802672 h 7000475"/>
              <a:gd name="connsiteX356" fmla="*/ 4771748 w 4857119"/>
              <a:gd name="connsiteY356" fmla="*/ 4817975 h 7000475"/>
              <a:gd name="connsiteX357" fmla="*/ 4771748 w 4857119"/>
              <a:gd name="connsiteY357" fmla="*/ 4820526 h 7000475"/>
              <a:gd name="connsiteX358" fmla="*/ 4769197 w 4857119"/>
              <a:gd name="connsiteY358" fmla="*/ 4820526 h 7000475"/>
              <a:gd name="connsiteX359" fmla="*/ 4769197 w 4857119"/>
              <a:gd name="connsiteY359" fmla="*/ 4835829 h 7000475"/>
              <a:gd name="connsiteX360" fmla="*/ 4764096 w 4857119"/>
              <a:gd name="connsiteY360" fmla="*/ 4838380 h 7000475"/>
              <a:gd name="connsiteX361" fmla="*/ 4761546 w 4857119"/>
              <a:gd name="connsiteY361" fmla="*/ 4838380 h 7000475"/>
              <a:gd name="connsiteX362" fmla="*/ 4764096 w 4857119"/>
              <a:gd name="connsiteY362" fmla="*/ 4856233 h 7000475"/>
              <a:gd name="connsiteX363" fmla="*/ 4764096 w 4857119"/>
              <a:gd name="connsiteY363" fmla="*/ 4868986 h 7000475"/>
              <a:gd name="connsiteX364" fmla="*/ 4766647 w 4857119"/>
              <a:gd name="connsiteY364" fmla="*/ 4912346 h 7000475"/>
              <a:gd name="connsiteX365" fmla="*/ 4761546 w 4857119"/>
              <a:gd name="connsiteY365" fmla="*/ 4919997 h 7000475"/>
              <a:gd name="connsiteX366" fmla="*/ 4760185 w 4857119"/>
              <a:gd name="connsiteY366" fmla="*/ 4928244 h 7000475"/>
              <a:gd name="connsiteX367" fmla="*/ 4758995 w 4857119"/>
              <a:gd name="connsiteY367" fmla="*/ 4930199 h 7000475"/>
              <a:gd name="connsiteX368" fmla="*/ 4756444 w 4857119"/>
              <a:gd name="connsiteY368" fmla="*/ 4945503 h 7000475"/>
              <a:gd name="connsiteX369" fmla="*/ 4758995 w 4857119"/>
              <a:gd name="connsiteY369" fmla="*/ 4948053 h 7000475"/>
              <a:gd name="connsiteX370" fmla="*/ 4756444 w 4857119"/>
              <a:gd name="connsiteY370" fmla="*/ 4981210 h 7000475"/>
              <a:gd name="connsiteX371" fmla="*/ 4758995 w 4857119"/>
              <a:gd name="connsiteY371" fmla="*/ 4983761 h 7000475"/>
              <a:gd name="connsiteX372" fmla="*/ 4758995 w 4857119"/>
              <a:gd name="connsiteY372" fmla="*/ 4988862 h 7000475"/>
              <a:gd name="connsiteX373" fmla="*/ 4753894 w 4857119"/>
              <a:gd name="connsiteY373" fmla="*/ 4988862 h 7000475"/>
              <a:gd name="connsiteX374" fmla="*/ 4748793 w 4857119"/>
              <a:gd name="connsiteY374" fmla="*/ 4999064 h 7000475"/>
              <a:gd name="connsiteX375" fmla="*/ 4751343 w 4857119"/>
              <a:gd name="connsiteY375" fmla="*/ 5011817 h 7000475"/>
              <a:gd name="connsiteX376" fmla="*/ 4743692 w 4857119"/>
              <a:gd name="connsiteY376" fmla="*/ 5019468 h 7000475"/>
              <a:gd name="connsiteX377" fmla="*/ 4741141 w 4857119"/>
              <a:gd name="connsiteY377" fmla="*/ 5019468 h 7000475"/>
              <a:gd name="connsiteX378" fmla="*/ 4725838 w 4857119"/>
              <a:gd name="connsiteY378" fmla="*/ 5029671 h 7000475"/>
              <a:gd name="connsiteX379" fmla="*/ 4725838 w 4857119"/>
              <a:gd name="connsiteY379" fmla="*/ 5034772 h 7000475"/>
              <a:gd name="connsiteX380" fmla="*/ 4710535 w 4857119"/>
              <a:gd name="connsiteY380" fmla="*/ 5052625 h 7000475"/>
              <a:gd name="connsiteX381" fmla="*/ 4707984 w 4857119"/>
              <a:gd name="connsiteY381" fmla="*/ 5065378 h 7000475"/>
              <a:gd name="connsiteX382" fmla="*/ 4705944 w 4857119"/>
              <a:gd name="connsiteY382" fmla="*/ 5070734 h 7000475"/>
              <a:gd name="connsiteX383" fmla="*/ 4702883 w 4857119"/>
              <a:gd name="connsiteY383" fmla="*/ 5075580 h 7000475"/>
              <a:gd name="connsiteX384" fmla="*/ 4703308 w 4857119"/>
              <a:gd name="connsiteY384" fmla="*/ 5080426 h 7000475"/>
              <a:gd name="connsiteX385" fmla="*/ 4705434 w 4857119"/>
              <a:gd name="connsiteY385" fmla="*/ 5083232 h 7000475"/>
              <a:gd name="connsiteX386" fmla="*/ 4705434 w 4857119"/>
              <a:gd name="connsiteY386" fmla="*/ 5116389 h 7000475"/>
              <a:gd name="connsiteX387" fmla="*/ 4705434 w 4857119"/>
              <a:gd name="connsiteY387" fmla="*/ 5152097 h 7000475"/>
              <a:gd name="connsiteX388" fmla="*/ 4692681 w 4857119"/>
              <a:gd name="connsiteY388" fmla="*/ 5162299 h 7000475"/>
              <a:gd name="connsiteX389" fmla="*/ 4687580 w 4857119"/>
              <a:gd name="connsiteY389" fmla="*/ 5177602 h 7000475"/>
              <a:gd name="connsiteX390" fmla="*/ 4682479 w 4857119"/>
              <a:gd name="connsiteY390" fmla="*/ 5180153 h 7000475"/>
              <a:gd name="connsiteX391" fmla="*/ 4677378 w 4857119"/>
              <a:gd name="connsiteY391" fmla="*/ 5198006 h 7000475"/>
              <a:gd name="connsiteX392" fmla="*/ 4669726 w 4857119"/>
              <a:gd name="connsiteY392" fmla="*/ 5198006 h 7000475"/>
              <a:gd name="connsiteX393" fmla="*/ 4644221 w 4857119"/>
              <a:gd name="connsiteY393" fmla="*/ 5233714 h 7000475"/>
              <a:gd name="connsiteX394" fmla="*/ 4644221 w 4857119"/>
              <a:gd name="connsiteY394" fmla="*/ 5249017 h 7000475"/>
              <a:gd name="connsiteX395" fmla="*/ 4646771 w 4857119"/>
              <a:gd name="connsiteY395" fmla="*/ 5249017 h 7000475"/>
              <a:gd name="connsiteX396" fmla="*/ 4649322 w 4857119"/>
              <a:gd name="connsiteY396" fmla="*/ 5261770 h 7000475"/>
              <a:gd name="connsiteX397" fmla="*/ 4651872 w 4857119"/>
              <a:gd name="connsiteY397" fmla="*/ 5269422 h 7000475"/>
              <a:gd name="connsiteX398" fmla="*/ 4662074 w 4857119"/>
              <a:gd name="connsiteY398" fmla="*/ 5305129 h 7000475"/>
              <a:gd name="connsiteX399" fmla="*/ 4672277 w 4857119"/>
              <a:gd name="connsiteY399" fmla="*/ 5315331 h 7000475"/>
              <a:gd name="connsiteX400" fmla="*/ 4679928 w 4857119"/>
              <a:gd name="connsiteY400" fmla="*/ 5315331 h 7000475"/>
              <a:gd name="connsiteX401" fmla="*/ 4682479 w 4857119"/>
              <a:gd name="connsiteY401" fmla="*/ 5322983 h 7000475"/>
              <a:gd name="connsiteX402" fmla="*/ 4690130 w 4857119"/>
              <a:gd name="connsiteY402" fmla="*/ 5330635 h 7000475"/>
              <a:gd name="connsiteX403" fmla="*/ 4690130 w 4857119"/>
              <a:gd name="connsiteY403" fmla="*/ 5340837 h 7000475"/>
              <a:gd name="connsiteX404" fmla="*/ 4692341 w 4857119"/>
              <a:gd name="connsiteY404" fmla="*/ 5341687 h 7000475"/>
              <a:gd name="connsiteX405" fmla="*/ 4692681 w 4857119"/>
              <a:gd name="connsiteY405" fmla="*/ 5341942 h 7000475"/>
              <a:gd name="connsiteX406" fmla="*/ 4696167 w 4857119"/>
              <a:gd name="connsiteY406" fmla="*/ 5345003 h 7000475"/>
              <a:gd name="connsiteX407" fmla="*/ 4697867 w 4857119"/>
              <a:gd name="connsiteY407" fmla="*/ 5345853 h 7000475"/>
              <a:gd name="connsiteX408" fmla="*/ 4700418 w 4857119"/>
              <a:gd name="connsiteY408" fmla="*/ 5345853 h 7000475"/>
              <a:gd name="connsiteX409" fmla="*/ 4748878 w 4857119"/>
              <a:gd name="connsiteY409" fmla="*/ 5376459 h 7000475"/>
              <a:gd name="connsiteX410" fmla="*/ 4743777 w 4857119"/>
              <a:gd name="connsiteY410" fmla="*/ 5396864 h 7000475"/>
              <a:gd name="connsiteX411" fmla="*/ 4751428 w 4857119"/>
              <a:gd name="connsiteY411" fmla="*/ 5419819 h 7000475"/>
              <a:gd name="connsiteX412" fmla="*/ 4765286 w 4857119"/>
              <a:gd name="connsiteY412" fmla="*/ 5437332 h 7000475"/>
              <a:gd name="connsiteX413" fmla="*/ 4771833 w 4857119"/>
              <a:gd name="connsiteY413" fmla="*/ 5440223 h 7000475"/>
              <a:gd name="connsiteX414" fmla="*/ 4769282 w 4857119"/>
              <a:gd name="connsiteY414" fmla="*/ 5442773 h 7000475"/>
              <a:gd name="connsiteX415" fmla="*/ 4776934 w 4857119"/>
              <a:gd name="connsiteY415" fmla="*/ 5455526 h 7000475"/>
              <a:gd name="connsiteX416" fmla="*/ 4771833 w 4857119"/>
              <a:gd name="connsiteY416" fmla="*/ 5460627 h 7000475"/>
              <a:gd name="connsiteX417" fmla="*/ 4774383 w 4857119"/>
              <a:gd name="connsiteY417" fmla="*/ 5465728 h 7000475"/>
              <a:gd name="connsiteX418" fmla="*/ 4766732 w 4857119"/>
              <a:gd name="connsiteY418" fmla="*/ 5473380 h 7000475"/>
              <a:gd name="connsiteX419" fmla="*/ 4761631 w 4857119"/>
              <a:gd name="connsiteY419" fmla="*/ 5493784 h 7000475"/>
              <a:gd name="connsiteX420" fmla="*/ 4759080 w 4857119"/>
              <a:gd name="connsiteY420" fmla="*/ 5493784 h 7000475"/>
              <a:gd name="connsiteX421" fmla="*/ 4751428 w 4857119"/>
              <a:gd name="connsiteY421" fmla="*/ 5514189 h 7000475"/>
              <a:gd name="connsiteX422" fmla="*/ 4743777 w 4857119"/>
              <a:gd name="connsiteY422" fmla="*/ 5526941 h 7000475"/>
              <a:gd name="connsiteX423" fmla="*/ 4738676 w 4857119"/>
              <a:gd name="connsiteY423" fmla="*/ 5526941 h 7000475"/>
              <a:gd name="connsiteX424" fmla="*/ 4736125 w 4857119"/>
              <a:gd name="connsiteY424" fmla="*/ 5539694 h 7000475"/>
              <a:gd name="connsiteX425" fmla="*/ 4739781 w 4857119"/>
              <a:gd name="connsiteY425" fmla="*/ 5541394 h 7000475"/>
              <a:gd name="connsiteX426" fmla="*/ 4740121 w 4857119"/>
              <a:gd name="connsiteY426" fmla="*/ 5541564 h 7000475"/>
              <a:gd name="connsiteX427" fmla="*/ 4743182 w 4857119"/>
              <a:gd name="connsiteY427" fmla="*/ 5543775 h 7000475"/>
              <a:gd name="connsiteX428" fmla="*/ 4743522 w 4857119"/>
              <a:gd name="connsiteY428" fmla="*/ 5544030 h 7000475"/>
              <a:gd name="connsiteX429" fmla="*/ 4746072 w 4857119"/>
              <a:gd name="connsiteY429" fmla="*/ 5546581 h 7000475"/>
              <a:gd name="connsiteX430" fmla="*/ 4746327 w 4857119"/>
              <a:gd name="connsiteY430" fmla="*/ 5546921 h 7000475"/>
              <a:gd name="connsiteX431" fmla="*/ 4748283 w 4857119"/>
              <a:gd name="connsiteY431" fmla="*/ 5549811 h 7000475"/>
              <a:gd name="connsiteX432" fmla="*/ 4748368 w 4857119"/>
              <a:gd name="connsiteY432" fmla="*/ 5550066 h 7000475"/>
              <a:gd name="connsiteX433" fmla="*/ 4749558 w 4857119"/>
              <a:gd name="connsiteY433" fmla="*/ 5553297 h 7000475"/>
              <a:gd name="connsiteX434" fmla="*/ 4746157 w 4857119"/>
              <a:gd name="connsiteY434" fmla="*/ 5563159 h 7000475"/>
              <a:gd name="connsiteX435" fmla="*/ 4743692 w 4857119"/>
              <a:gd name="connsiteY435" fmla="*/ 5565029 h 7000475"/>
              <a:gd name="connsiteX436" fmla="*/ 4741141 w 4857119"/>
              <a:gd name="connsiteY436" fmla="*/ 5582883 h 7000475"/>
              <a:gd name="connsiteX437" fmla="*/ 4746242 w 4857119"/>
              <a:gd name="connsiteY437" fmla="*/ 5585434 h 7000475"/>
              <a:gd name="connsiteX438" fmla="*/ 4738591 w 4857119"/>
              <a:gd name="connsiteY438" fmla="*/ 5610939 h 7000475"/>
              <a:gd name="connsiteX439" fmla="*/ 4738591 w 4857119"/>
              <a:gd name="connsiteY439" fmla="*/ 5613490 h 7000475"/>
              <a:gd name="connsiteX440" fmla="*/ 4751343 w 4857119"/>
              <a:gd name="connsiteY440" fmla="*/ 5638995 h 7000475"/>
              <a:gd name="connsiteX441" fmla="*/ 4751343 w 4857119"/>
              <a:gd name="connsiteY441" fmla="*/ 5644096 h 7000475"/>
              <a:gd name="connsiteX442" fmla="*/ 4756444 w 4857119"/>
              <a:gd name="connsiteY442" fmla="*/ 5654298 h 7000475"/>
              <a:gd name="connsiteX443" fmla="*/ 4761546 w 4857119"/>
              <a:gd name="connsiteY443" fmla="*/ 5669602 h 7000475"/>
              <a:gd name="connsiteX444" fmla="*/ 4764096 w 4857119"/>
              <a:gd name="connsiteY444" fmla="*/ 5672152 h 7000475"/>
              <a:gd name="connsiteX445" fmla="*/ 4764096 w 4857119"/>
              <a:gd name="connsiteY445" fmla="*/ 5690006 h 7000475"/>
              <a:gd name="connsiteX446" fmla="*/ 4761546 w 4857119"/>
              <a:gd name="connsiteY446" fmla="*/ 5700208 h 7000475"/>
              <a:gd name="connsiteX447" fmla="*/ 4764096 w 4857119"/>
              <a:gd name="connsiteY447" fmla="*/ 5700208 h 7000475"/>
              <a:gd name="connsiteX448" fmla="*/ 4756444 w 4857119"/>
              <a:gd name="connsiteY448" fmla="*/ 5720613 h 7000475"/>
              <a:gd name="connsiteX449" fmla="*/ 4761546 w 4857119"/>
              <a:gd name="connsiteY449" fmla="*/ 5733365 h 7000475"/>
              <a:gd name="connsiteX450" fmla="*/ 4764096 w 4857119"/>
              <a:gd name="connsiteY450" fmla="*/ 5748668 h 7000475"/>
              <a:gd name="connsiteX451" fmla="*/ 4756444 w 4857119"/>
              <a:gd name="connsiteY451" fmla="*/ 5774174 h 7000475"/>
              <a:gd name="connsiteX452" fmla="*/ 4753894 w 4857119"/>
              <a:gd name="connsiteY452" fmla="*/ 5774174 h 7000475"/>
              <a:gd name="connsiteX453" fmla="*/ 4746242 w 4857119"/>
              <a:gd name="connsiteY453" fmla="*/ 5789477 h 7000475"/>
              <a:gd name="connsiteX454" fmla="*/ 4733490 w 4857119"/>
              <a:gd name="connsiteY454" fmla="*/ 5807331 h 7000475"/>
              <a:gd name="connsiteX455" fmla="*/ 4730939 w 4857119"/>
              <a:gd name="connsiteY455" fmla="*/ 5809882 h 7000475"/>
              <a:gd name="connsiteX456" fmla="*/ 4715636 w 4857119"/>
              <a:gd name="connsiteY456" fmla="*/ 5827735 h 7000475"/>
              <a:gd name="connsiteX457" fmla="*/ 4713085 w 4857119"/>
              <a:gd name="connsiteY457" fmla="*/ 5845589 h 7000475"/>
              <a:gd name="connsiteX458" fmla="*/ 4715636 w 4857119"/>
              <a:gd name="connsiteY458" fmla="*/ 5853241 h 7000475"/>
              <a:gd name="connsiteX459" fmla="*/ 4725838 w 4857119"/>
              <a:gd name="connsiteY459" fmla="*/ 5871095 h 7000475"/>
              <a:gd name="connsiteX460" fmla="*/ 4728389 w 4857119"/>
              <a:gd name="connsiteY460" fmla="*/ 5876196 h 7000475"/>
              <a:gd name="connsiteX461" fmla="*/ 4725838 w 4857119"/>
              <a:gd name="connsiteY461" fmla="*/ 5886398 h 7000475"/>
              <a:gd name="connsiteX462" fmla="*/ 4728389 w 4857119"/>
              <a:gd name="connsiteY462" fmla="*/ 5886398 h 7000475"/>
              <a:gd name="connsiteX463" fmla="*/ 4730939 w 4857119"/>
              <a:gd name="connsiteY463" fmla="*/ 5894049 h 7000475"/>
              <a:gd name="connsiteX464" fmla="*/ 4733490 w 4857119"/>
              <a:gd name="connsiteY464" fmla="*/ 5914454 h 7000475"/>
              <a:gd name="connsiteX465" fmla="*/ 4743692 w 4857119"/>
              <a:gd name="connsiteY465" fmla="*/ 5919555 h 7000475"/>
              <a:gd name="connsiteX466" fmla="*/ 4738591 w 4857119"/>
              <a:gd name="connsiteY466" fmla="*/ 5939959 h 7000475"/>
              <a:gd name="connsiteX467" fmla="*/ 4741141 w 4857119"/>
              <a:gd name="connsiteY467" fmla="*/ 5939959 h 7000475"/>
              <a:gd name="connsiteX468" fmla="*/ 4743692 w 4857119"/>
              <a:gd name="connsiteY468" fmla="*/ 5950161 h 7000475"/>
              <a:gd name="connsiteX469" fmla="*/ 4753894 w 4857119"/>
              <a:gd name="connsiteY469" fmla="*/ 5955262 h 7000475"/>
              <a:gd name="connsiteX470" fmla="*/ 4756444 w 4857119"/>
              <a:gd name="connsiteY470" fmla="*/ 5965465 h 7000475"/>
              <a:gd name="connsiteX471" fmla="*/ 4756444 w 4857119"/>
              <a:gd name="connsiteY471" fmla="*/ 5970566 h 7000475"/>
              <a:gd name="connsiteX472" fmla="*/ 4756444 w 4857119"/>
              <a:gd name="connsiteY472" fmla="*/ 5988420 h 7000475"/>
              <a:gd name="connsiteX473" fmla="*/ 4756444 w 4857119"/>
              <a:gd name="connsiteY473" fmla="*/ 5998622 h 7000475"/>
              <a:gd name="connsiteX474" fmla="*/ 4753894 w 4857119"/>
              <a:gd name="connsiteY474" fmla="*/ 5998622 h 7000475"/>
              <a:gd name="connsiteX475" fmla="*/ 4748793 w 4857119"/>
              <a:gd name="connsiteY475" fmla="*/ 6003723 h 7000475"/>
              <a:gd name="connsiteX476" fmla="*/ 4743692 w 4857119"/>
              <a:gd name="connsiteY476" fmla="*/ 6026678 h 7000475"/>
              <a:gd name="connsiteX477" fmla="*/ 4743692 w 4857119"/>
              <a:gd name="connsiteY477" fmla="*/ 6034329 h 7000475"/>
              <a:gd name="connsiteX478" fmla="*/ 4738591 w 4857119"/>
              <a:gd name="connsiteY478" fmla="*/ 6039430 h 7000475"/>
              <a:gd name="connsiteX479" fmla="*/ 4725838 w 4857119"/>
              <a:gd name="connsiteY479" fmla="*/ 6064936 h 7000475"/>
              <a:gd name="connsiteX480" fmla="*/ 4725838 w 4857119"/>
              <a:gd name="connsiteY480" fmla="*/ 6071142 h 7000475"/>
              <a:gd name="connsiteX481" fmla="*/ 4723798 w 4857119"/>
              <a:gd name="connsiteY481" fmla="*/ 6086530 h 7000475"/>
              <a:gd name="connsiteX482" fmla="*/ 4738591 w 4857119"/>
              <a:gd name="connsiteY482" fmla="*/ 6121048 h 7000475"/>
              <a:gd name="connsiteX483" fmla="*/ 4743692 w 4857119"/>
              <a:gd name="connsiteY483" fmla="*/ 6121048 h 7000475"/>
              <a:gd name="connsiteX484" fmla="*/ 4753894 w 4857119"/>
              <a:gd name="connsiteY484" fmla="*/ 6126149 h 7000475"/>
              <a:gd name="connsiteX485" fmla="*/ 4756444 w 4857119"/>
              <a:gd name="connsiteY485" fmla="*/ 6131250 h 7000475"/>
              <a:gd name="connsiteX486" fmla="*/ 4761546 w 4857119"/>
              <a:gd name="connsiteY486" fmla="*/ 6144003 h 7000475"/>
              <a:gd name="connsiteX487" fmla="*/ 4758995 w 4857119"/>
              <a:gd name="connsiteY487" fmla="*/ 6146553 h 7000475"/>
              <a:gd name="connsiteX488" fmla="*/ 4761546 w 4857119"/>
              <a:gd name="connsiteY488" fmla="*/ 6161856 h 7000475"/>
              <a:gd name="connsiteX489" fmla="*/ 4758995 w 4857119"/>
              <a:gd name="connsiteY489" fmla="*/ 6177160 h 7000475"/>
              <a:gd name="connsiteX490" fmla="*/ 4756444 w 4857119"/>
              <a:gd name="connsiteY490" fmla="*/ 6192463 h 7000475"/>
              <a:gd name="connsiteX491" fmla="*/ 4761546 w 4857119"/>
              <a:gd name="connsiteY491" fmla="*/ 6195014 h 7000475"/>
              <a:gd name="connsiteX492" fmla="*/ 4758995 w 4857119"/>
              <a:gd name="connsiteY492" fmla="*/ 6200115 h 7000475"/>
              <a:gd name="connsiteX493" fmla="*/ 4761546 w 4857119"/>
              <a:gd name="connsiteY493" fmla="*/ 6200115 h 7000475"/>
              <a:gd name="connsiteX494" fmla="*/ 4761546 w 4857119"/>
              <a:gd name="connsiteY494" fmla="*/ 6207766 h 7000475"/>
              <a:gd name="connsiteX495" fmla="*/ 4761546 w 4857119"/>
              <a:gd name="connsiteY495" fmla="*/ 6240923 h 7000475"/>
              <a:gd name="connsiteX496" fmla="*/ 4753894 w 4857119"/>
              <a:gd name="connsiteY496" fmla="*/ 6251125 h 7000475"/>
              <a:gd name="connsiteX497" fmla="*/ 4761546 w 4857119"/>
              <a:gd name="connsiteY497" fmla="*/ 6261328 h 7000475"/>
              <a:gd name="connsiteX498" fmla="*/ 4758995 w 4857119"/>
              <a:gd name="connsiteY498" fmla="*/ 6266429 h 7000475"/>
              <a:gd name="connsiteX499" fmla="*/ 4766647 w 4857119"/>
              <a:gd name="connsiteY499" fmla="*/ 6281732 h 7000475"/>
              <a:gd name="connsiteX500" fmla="*/ 4769197 w 4857119"/>
              <a:gd name="connsiteY500" fmla="*/ 6281732 h 7000475"/>
              <a:gd name="connsiteX501" fmla="*/ 4769197 w 4857119"/>
              <a:gd name="connsiteY501" fmla="*/ 6284283 h 7000475"/>
              <a:gd name="connsiteX502" fmla="*/ 4774298 w 4857119"/>
              <a:gd name="connsiteY502" fmla="*/ 6291934 h 7000475"/>
              <a:gd name="connsiteX503" fmla="*/ 4774298 w 4857119"/>
              <a:gd name="connsiteY503" fmla="*/ 6299586 h 7000475"/>
              <a:gd name="connsiteX504" fmla="*/ 4779399 w 4857119"/>
              <a:gd name="connsiteY504" fmla="*/ 6319990 h 7000475"/>
              <a:gd name="connsiteX505" fmla="*/ 4783055 w 4857119"/>
              <a:gd name="connsiteY505" fmla="*/ 6323816 h 7000475"/>
              <a:gd name="connsiteX506" fmla="*/ 4792152 w 4857119"/>
              <a:gd name="connsiteY506" fmla="*/ 6335293 h 7000475"/>
              <a:gd name="connsiteX507" fmla="*/ 4794703 w 4857119"/>
              <a:gd name="connsiteY507" fmla="*/ 6348046 h 7000475"/>
              <a:gd name="connsiteX508" fmla="*/ 4794703 w 4857119"/>
              <a:gd name="connsiteY508" fmla="*/ 6363349 h 7000475"/>
              <a:gd name="connsiteX509" fmla="*/ 4802354 w 4857119"/>
              <a:gd name="connsiteY509" fmla="*/ 6393956 h 7000475"/>
              <a:gd name="connsiteX510" fmla="*/ 4804905 w 4857119"/>
              <a:gd name="connsiteY510" fmla="*/ 6416911 h 7000475"/>
              <a:gd name="connsiteX511" fmla="*/ 4804905 w 4857119"/>
              <a:gd name="connsiteY511" fmla="*/ 6419461 h 7000475"/>
              <a:gd name="connsiteX512" fmla="*/ 4794703 w 4857119"/>
              <a:gd name="connsiteY512" fmla="*/ 6450068 h 7000475"/>
              <a:gd name="connsiteX513" fmla="*/ 4789602 w 4857119"/>
              <a:gd name="connsiteY513" fmla="*/ 6455169 h 7000475"/>
              <a:gd name="connsiteX514" fmla="*/ 4787051 w 4857119"/>
              <a:gd name="connsiteY514" fmla="*/ 6480674 h 7000475"/>
              <a:gd name="connsiteX515" fmla="*/ 4784500 w 4857119"/>
              <a:gd name="connsiteY515" fmla="*/ 6506180 h 7000475"/>
              <a:gd name="connsiteX516" fmla="*/ 4781950 w 4857119"/>
              <a:gd name="connsiteY516" fmla="*/ 6536786 h 7000475"/>
              <a:gd name="connsiteX517" fmla="*/ 4787051 w 4857119"/>
              <a:gd name="connsiteY517" fmla="*/ 6539337 h 7000475"/>
              <a:gd name="connsiteX518" fmla="*/ 4781950 w 4857119"/>
              <a:gd name="connsiteY518" fmla="*/ 6567393 h 7000475"/>
              <a:gd name="connsiteX519" fmla="*/ 4781950 w 4857119"/>
              <a:gd name="connsiteY519" fmla="*/ 6590348 h 7000475"/>
              <a:gd name="connsiteX520" fmla="*/ 4779399 w 4857119"/>
              <a:gd name="connsiteY520" fmla="*/ 6608202 h 7000475"/>
              <a:gd name="connsiteX521" fmla="*/ 4781950 w 4857119"/>
              <a:gd name="connsiteY521" fmla="*/ 6608202 h 7000475"/>
              <a:gd name="connsiteX522" fmla="*/ 4781950 w 4857119"/>
              <a:gd name="connsiteY522" fmla="*/ 6616193 h 7000475"/>
              <a:gd name="connsiteX523" fmla="*/ 4780165 w 4857119"/>
              <a:gd name="connsiteY523" fmla="*/ 6624950 h 7000475"/>
              <a:gd name="connsiteX524" fmla="*/ 4779399 w 4857119"/>
              <a:gd name="connsiteY524" fmla="*/ 6626055 h 7000475"/>
              <a:gd name="connsiteX525" fmla="*/ 4779399 w 4857119"/>
              <a:gd name="connsiteY525" fmla="*/ 6661763 h 7000475"/>
              <a:gd name="connsiteX526" fmla="*/ 4779399 w 4857119"/>
              <a:gd name="connsiteY526" fmla="*/ 6677066 h 7000475"/>
              <a:gd name="connsiteX527" fmla="*/ 4774298 w 4857119"/>
              <a:gd name="connsiteY527" fmla="*/ 6689819 h 7000475"/>
              <a:gd name="connsiteX528" fmla="*/ 4776849 w 4857119"/>
              <a:gd name="connsiteY528" fmla="*/ 6689819 h 7000475"/>
              <a:gd name="connsiteX529" fmla="*/ 4774298 w 4857119"/>
              <a:gd name="connsiteY529" fmla="*/ 6697471 h 7000475"/>
              <a:gd name="connsiteX530" fmla="*/ 4776849 w 4857119"/>
              <a:gd name="connsiteY530" fmla="*/ 6717875 h 7000475"/>
              <a:gd name="connsiteX531" fmla="*/ 4781950 w 4857119"/>
              <a:gd name="connsiteY531" fmla="*/ 6722976 h 7000475"/>
              <a:gd name="connsiteX532" fmla="*/ 4784500 w 4857119"/>
              <a:gd name="connsiteY532" fmla="*/ 6733178 h 7000475"/>
              <a:gd name="connsiteX533" fmla="*/ 4784500 w 4857119"/>
              <a:gd name="connsiteY533" fmla="*/ 6748481 h 7000475"/>
              <a:gd name="connsiteX534" fmla="*/ 4784500 w 4857119"/>
              <a:gd name="connsiteY534" fmla="*/ 6779088 h 7000475"/>
              <a:gd name="connsiteX535" fmla="*/ 4792152 w 4857119"/>
              <a:gd name="connsiteY535" fmla="*/ 6794391 h 7000475"/>
              <a:gd name="connsiteX536" fmla="*/ 4789176 w 4857119"/>
              <a:gd name="connsiteY536" fmla="*/ 6798217 h 7000475"/>
              <a:gd name="connsiteX537" fmla="*/ 4789602 w 4857119"/>
              <a:gd name="connsiteY537" fmla="*/ 6807399 h 7000475"/>
              <a:gd name="connsiteX538" fmla="*/ 4789602 w 4857119"/>
              <a:gd name="connsiteY538" fmla="*/ 6817346 h 7000475"/>
              <a:gd name="connsiteX539" fmla="*/ 4792152 w 4857119"/>
              <a:gd name="connsiteY539" fmla="*/ 6822447 h 7000475"/>
              <a:gd name="connsiteX540" fmla="*/ 4792152 w 4857119"/>
              <a:gd name="connsiteY540" fmla="*/ 6827548 h 7000475"/>
              <a:gd name="connsiteX541" fmla="*/ 4792152 w 4857119"/>
              <a:gd name="connsiteY541" fmla="*/ 6837750 h 7000475"/>
              <a:gd name="connsiteX542" fmla="*/ 4794703 w 4857119"/>
              <a:gd name="connsiteY542" fmla="*/ 6847953 h 7000475"/>
              <a:gd name="connsiteX543" fmla="*/ 4794703 w 4857119"/>
              <a:gd name="connsiteY543" fmla="*/ 6850503 h 7000475"/>
              <a:gd name="connsiteX544" fmla="*/ 4792152 w 4857119"/>
              <a:gd name="connsiteY544" fmla="*/ 6860705 h 7000475"/>
              <a:gd name="connsiteX545" fmla="*/ 4799804 w 4857119"/>
              <a:gd name="connsiteY545" fmla="*/ 6870907 h 7000475"/>
              <a:gd name="connsiteX546" fmla="*/ 4797253 w 4857119"/>
              <a:gd name="connsiteY546" fmla="*/ 6896413 h 7000475"/>
              <a:gd name="connsiteX547" fmla="*/ 4802354 w 4857119"/>
              <a:gd name="connsiteY547" fmla="*/ 6911716 h 7000475"/>
              <a:gd name="connsiteX548" fmla="*/ 4794703 w 4857119"/>
              <a:gd name="connsiteY548" fmla="*/ 6924469 h 7000475"/>
              <a:gd name="connsiteX549" fmla="*/ 4792152 w 4857119"/>
              <a:gd name="connsiteY549" fmla="*/ 6929570 h 7000475"/>
              <a:gd name="connsiteX550" fmla="*/ 4789602 w 4857119"/>
              <a:gd name="connsiteY550" fmla="*/ 6929570 h 7000475"/>
              <a:gd name="connsiteX551" fmla="*/ 4781950 w 4857119"/>
              <a:gd name="connsiteY551" fmla="*/ 6952525 h 7000475"/>
              <a:gd name="connsiteX552" fmla="*/ 4776849 w 4857119"/>
              <a:gd name="connsiteY552" fmla="*/ 6972929 h 7000475"/>
              <a:gd name="connsiteX553" fmla="*/ 4780250 w 4857119"/>
              <a:gd name="connsiteY553" fmla="*/ 6995544 h 7000475"/>
              <a:gd name="connsiteX554" fmla="*/ 4782545 w 4857119"/>
              <a:gd name="connsiteY554" fmla="*/ 7000475 h 7000475"/>
              <a:gd name="connsiteX555" fmla="*/ 0 w 4857119"/>
              <a:gd name="connsiteY555" fmla="*/ 7000475 h 700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</a:cxnLst>
            <a:rect l="l" t="t" r="r" b="b"/>
            <a:pathLst>
              <a:path w="4857119" h="7000475">
                <a:moveTo>
                  <a:pt x="0" y="0"/>
                </a:moveTo>
                <a:lnTo>
                  <a:pt x="4784500" y="0"/>
                </a:lnTo>
                <a:cubicBezTo>
                  <a:pt x="4781780" y="9522"/>
                  <a:pt x="4789857" y="8247"/>
                  <a:pt x="4792152" y="12753"/>
                </a:cubicBezTo>
                <a:cubicBezTo>
                  <a:pt x="4791727" y="19129"/>
                  <a:pt x="4796148" y="20659"/>
                  <a:pt x="4797253" y="25505"/>
                </a:cubicBezTo>
                <a:lnTo>
                  <a:pt x="4797253" y="35707"/>
                </a:lnTo>
                <a:cubicBezTo>
                  <a:pt x="4797848" y="46505"/>
                  <a:pt x="4793342" y="52201"/>
                  <a:pt x="4792152" y="61213"/>
                </a:cubicBezTo>
                <a:lnTo>
                  <a:pt x="4789602" y="61213"/>
                </a:lnTo>
                <a:cubicBezTo>
                  <a:pt x="4790962" y="70480"/>
                  <a:pt x="4781185" y="83233"/>
                  <a:pt x="4792152" y="86718"/>
                </a:cubicBezTo>
                <a:lnTo>
                  <a:pt x="4792152" y="84168"/>
                </a:lnTo>
                <a:cubicBezTo>
                  <a:pt x="4795893" y="84593"/>
                  <a:pt x="4794533" y="90289"/>
                  <a:pt x="4794703" y="94370"/>
                </a:cubicBezTo>
                <a:lnTo>
                  <a:pt x="4797253" y="94370"/>
                </a:lnTo>
                <a:cubicBezTo>
                  <a:pt x="4794873" y="109418"/>
                  <a:pt x="4802949" y="119110"/>
                  <a:pt x="4797253" y="130078"/>
                </a:cubicBezTo>
                <a:lnTo>
                  <a:pt x="4797253" y="135179"/>
                </a:lnTo>
                <a:cubicBezTo>
                  <a:pt x="4811281" y="172246"/>
                  <a:pt x="4865863" y="171736"/>
                  <a:pt x="4855916" y="219347"/>
                </a:cubicBezTo>
                <a:lnTo>
                  <a:pt x="4855916" y="224448"/>
                </a:lnTo>
                <a:cubicBezTo>
                  <a:pt x="4853790" y="227423"/>
                  <a:pt x="4852515" y="231249"/>
                  <a:pt x="4853365" y="237200"/>
                </a:cubicBezTo>
                <a:cubicBezTo>
                  <a:pt x="4857276" y="245872"/>
                  <a:pt x="4853110" y="254289"/>
                  <a:pt x="4848264" y="265256"/>
                </a:cubicBezTo>
                <a:cubicBezTo>
                  <a:pt x="4849029" y="270272"/>
                  <a:pt x="4844863" y="270272"/>
                  <a:pt x="4843163" y="272908"/>
                </a:cubicBezTo>
                <a:cubicBezTo>
                  <a:pt x="4840272" y="276819"/>
                  <a:pt x="4835851" y="279199"/>
                  <a:pt x="4832961" y="283110"/>
                </a:cubicBezTo>
                <a:cubicBezTo>
                  <a:pt x="4828370" y="282770"/>
                  <a:pt x="4827010" y="285661"/>
                  <a:pt x="4827860" y="290762"/>
                </a:cubicBezTo>
                <a:cubicBezTo>
                  <a:pt x="4828965" y="297223"/>
                  <a:pt x="4816042" y="301984"/>
                  <a:pt x="4812556" y="311166"/>
                </a:cubicBezTo>
                <a:cubicBezTo>
                  <a:pt x="4808731" y="314992"/>
                  <a:pt x="4808476" y="322389"/>
                  <a:pt x="4807455" y="329020"/>
                </a:cubicBezTo>
                <a:cubicBezTo>
                  <a:pt x="4807455" y="334121"/>
                  <a:pt x="4800484" y="332250"/>
                  <a:pt x="4802354" y="339222"/>
                </a:cubicBezTo>
                <a:cubicBezTo>
                  <a:pt x="4801589" y="345173"/>
                  <a:pt x="4790282" y="340752"/>
                  <a:pt x="4792152" y="349424"/>
                </a:cubicBezTo>
                <a:cubicBezTo>
                  <a:pt x="4790622" y="349594"/>
                  <a:pt x="4789176" y="349849"/>
                  <a:pt x="4789602" y="351975"/>
                </a:cubicBezTo>
                <a:cubicBezTo>
                  <a:pt x="4785946" y="361922"/>
                  <a:pt x="4778294" y="367873"/>
                  <a:pt x="4776849" y="380031"/>
                </a:cubicBezTo>
                <a:lnTo>
                  <a:pt x="4779399" y="380031"/>
                </a:lnTo>
                <a:cubicBezTo>
                  <a:pt x="4777189" y="386322"/>
                  <a:pt x="4774383" y="399840"/>
                  <a:pt x="4779399" y="405536"/>
                </a:cubicBezTo>
                <a:cubicBezTo>
                  <a:pt x="4771408" y="416843"/>
                  <a:pt x="4758400" y="428831"/>
                  <a:pt x="4766647" y="448895"/>
                </a:cubicBezTo>
                <a:cubicBezTo>
                  <a:pt x="4761971" y="451871"/>
                  <a:pt x="4764606" y="462158"/>
                  <a:pt x="4761546" y="466749"/>
                </a:cubicBezTo>
                <a:lnTo>
                  <a:pt x="4758995" y="466749"/>
                </a:lnTo>
                <a:cubicBezTo>
                  <a:pt x="4753384" y="472020"/>
                  <a:pt x="4761206" y="474996"/>
                  <a:pt x="4756444" y="479502"/>
                </a:cubicBezTo>
                <a:cubicBezTo>
                  <a:pt x="4756019" y="483072"/>
                  <a:pt x="4749898" y="498971"/>
                  <a:pt x="4758995" y="502457"/>
                </a:cubicBezTo>
                <a:cubicBezTo>
                  <a:pt x="4759250" y="505602"/>
                  <a:pt x="4759760" y="508493"/>
                  <a:pt x="4764096" y="507558"/>
                </a:cubicBezTo>
                <a:cubicBezTo>
                  <a:pt x="4768857" y="507898"/>
                  <a:pt x="4765711" y="516230"/>
                  <a:pt x="4769197" y="517760"/>
                </a:cubicBezTo>
                <a:lnTo>
                  <a:pt x="4771748" y="517760"/>
                </a:lnTo>
                <a:cubicBezTo>
                  <a:pt x="4771918" y="522181"/>
                  <a:pt x="4771153" y="525667"/>
                  <a:pt x="4769197" y="527962"/>
                </a:cubicBezTo>
                <a:lnTo>
                  <a:pt x="4769197" y="538164"/>
                </a:lnTo>
                <a:cubicBezTo>
                  <a:pt x="4755084" y="557973"/>
                  <a:pt x="4783055" y="573617"/>
                  <a:pt x="4789602" y="589175"/>
                </a:cubicBezTo>
                <a:cubicBezTo>
                  <a:pt x="4791217" y="595211"/>
                  <a:pt x="4800739" y="593341"/>
                  <a:pt x="4797253" y="604478"/>
                </a:cubicBezTo>
                <a:cubicBezTo>
                  <a:pt x="4795468" y="607199"/>
                  <a:pt x="4787306" y="616211"/>
                  <a:pt x="4794703" y="619782"/>
                </a:cubicBezTo>
                <a:cubicBezTo>
                  <a:pt x="4795298" y="623437"/>
                  <a:pt x="4798869" y="624118"/>
                  <a:pt x="4799804" y="627433"/>
                </a:cubicBezTo>
                <a:lnTo>
                  <a:pt x="4799804" y="635085"/>
                </a:lnTo>
                <a:cubicBezTo>
                  <a:pt x="4796828" y="638911"/>
                  <a:pt x="4792407" y="641291"/>
                  <a:pt x="4792152" y="647838"/>
                </a:cubicBezTo>
                <a:cubicBezTo>
                  <a:pt x="4792322" y="656424"/>
                  <a:pt x="4786201" y="658890"/>
                  <a:pt x="4781950" y="663141"/>
                </a:cubicBezTo>
                <a:cubicBezTo>
                  <a:pt x="4780930" y="666371"/>
                  <a:pt x="4778634" y="668327"/>
                  <a:pt x="4774298" y="668242"/>
                </a:cubicBezTo>
                <a:cubicBezTo>
                  <a:pt x="4774638" y="674533"/>
                  <a:pt x="4774638" y="680570"/>
                  <a:pt x="4771748" y="683545"/>
                </a:cubicBezTo>
                <a:cubicBezTo>
                  <a:pt x="4771918" y="686776"/>
                  <a:pt x="4774978" y="687116"/>
                  <a:pt x="4774298" y="691197"/>
                </a:cubicBezTo>
                <a:cubicBezTo>
                  <a:pt x="4774298" y="693747"/>
                  <a:pt x="4776339" y="694258"/>
                  <a:pt x="4776849" y="696298"/>
                </a:cubicBezTo>
                <a:lnTo>
                  <a:pt x="4776849" y="703950"/>
                </a:lnTo>
                <a:cubicBezTo>
                  <a:pt x="4772938" y="708880"/>
                  <a:pt x="4781695" y="722824"/>
                  <a:pt x="4787051" y="726905"/>
                </a:cubicBezTo>
                <a:cubicBezTo>
                  <a:pt x="4787986" y="727330"/>
                  <a:pt x="4788751" y="728010"/>
                  <a:pt x="4789346" y="728690"/>
                </a:cubicBezTo>
                <a:cubicBezTo>
                  <a:pt x="4790452" y="730560"/>
                  <a:pt x="4790707" y="733196"/>
                  <a:pt x="4792152" y="734556"/>
                </a:cubicBezTo>
                <a:cubicBezTo>
                  <a:pt x="4802609" y="733791"/>
                  <a:pt x="4793512" y="739912"/>
                  <a:pt x="4794703" y="744758"/>
                </a:cubicBezTo>
                <a:cubicBezTo>
                  <a:pt x="4792152" y="759212"/>
                  <a:pt x="4804395" y="758871"/>
                  <a:pt x="4807455" y="767713"/>
                </a:cubicBezTo>
                <a:cubicBezTo>
                  <a:pt x="4796233" y="767203"/>
                  <a:pt x="4807200" y="776810"/>
                  <a:pt x="4807455" y="780466"/>
                </a:cubicBezTo>
                <a:cubicBezTo>
                  <a:pt x="4806775" y="788288"/>
                  <a:pt x="4801929" y="791943"/>
                  <a:pt x="4799804" y="798320"/>
                </a:cubicBezTo>
                <a:cubicBezTo>
                  <a:pt x="4800484" y="805801"/>
                  <a:pt x="4794022" y="806141"/>
                  <a:pt x="4794703" y="813623"/>
                </a:cubicBezTo>
                <a:lnTo>
                  <a:pt x="4797253" y="813623"/>
                </a:lnTo>
                <a:lnTo>
                  <a:pt x="4797253" y="818724"/>
                </a:lnTo>
                <a:cubicBezTo>
                  <a:pt x="4791557" y="819829"/>
                  <a:pt x="4796233" y="831307"/>
                  <a:pt x="4794703" y="836578"/>
                </a:cubicBezTo>
                <a:cubicBezTo>
                  <a:pt x="4794703" y="839128"/>
                  <a:pt x="4796743" y="839638"/>
                  <a:pt x="4797253" y="841679"/>
                </a:cubicBezTo>
                <a:cubicBezTo>
                  <a:pt x="4799379" y="850861"/>
                  <a:pt x="4791472" y="854006"/>
                  <a:pt x="4797253" y="859533"/>
                </a:cubicBezTo>
                <a:cubicBezTo>
                  <a:pt x="4788326" y="865059"/>
                  <a:pt x="4787306" y="878492"/>
                  <a:pt x="4787051" y="892690"/>
                </a:cubicBezTo>
                <a:lnTo>
                  <a:pt x="4787051" y="895240"/>
                </a:lnTo>
                <a:cubicBezTo>
                  <a:pt x="4785266" y="900937"/>
                  <a:pt x="4779399" y="907993"/>
                  <a:pt x="4784500" y="913094"/>
                </a:cubicBezTo>
                <a:lnTo>
                  <a:pt x="4784500" y="923296"/>
                </a:lnTo>
                <a:cubicBezTo>
                  <a:pt x="4776594" y="921511"/>
                  <a:pt x="4773873" y="937919"/>
                  <a:pt x="4779399" y="941150"/>
                </a:cubicBezTo>
                <a:lnTo>
                  <a:pt x="4779399" y="946251"/>
                </a:lnTo>
                <a:cubicBezTo>
                  <a:pt x="4778039" y="949992"/>
                  <a:pt x="4775659" y="952713"/>
                  <a:pt x="4774298" y="956454"/>
                </a:cubicBezTo>
                <a:cubicBezTo>
                  <a:pt x="4771748" y="959854"/>
                  <a:pt x="4767412" y="961469"/>
                  <a:pt x="4766647" y="966655"/>
                </a:cubicBezTo>
                <a:cubicBezTo>
                  <a:pt x="4765286" y="970396"/>
                  <a:pt x="4762906" y="973117"/>
                  <a:pt x="4761546" y="976858"/>
                </a:cubicBezTo>
                <a:cubicBezTo>
                  <a:pt x="4759420" y="979834"/>
                  <a:pt x="4758145" y="983659"/>
                  <a:pt x="4758995" y="989610"/>
                </a:cubicBezTo>
                <a:cubicBezTo>
                  <a:pt x="4755509" y="1008144"/>
                  <a:pt x="4779654" y="1015371"/>
                  <a:pt x="4766647" y="1027868"/>
                </a:cubicBezTo>
                <a:cubicBezTo>
                  <a:pt x="4768007" y="1031609"/>
                  <a:pt x="4763671" y="1041046"/>
                  <a:pt x="4769197" y="1040621"/>
                </a:cubicBezTo>
                <a:cubicBezTo>
                  <a:pt x="4768517" y="1047338"/>
                  <a:pt x="4770132" y="1051589"/>
                  <a:pt x="4776849" y="1050823"/>
                </a:cubicBezTo>
                <a:cubicBezTo>
                  <a:pt x="4778804" y="1064681"/>
                  <a:pt x="4772768" y="1070548"/>
                  <a:pt x="4774298" y="1083981"/>
                </a:cubicBezTo>
                <a:cubicBezTo>
                  <a:pt x="4772173" y="1090357"/>
                  <a:pt x="4767327" y="1094013"/>
                  <a:pt x="4766647" y="1101834"/>
                </a:cubicBezTo>
                <a:cubicBezTo>
                  <a:pt x="4763671" y="1102259"/>
                  <a:pt x="4763841" y="1105830"/>
                  <a:pt x="4764096" y="1109486"/>
                </a:cubicBezTo>
                <a:cubicBezTo>
                  <a:pt x="4762226" y="1116457"/>
                  <a:pt x="4769197" y="1114587"/>
                  <a:pt x="4769197" y="1119688"/>
                </a:cubicBezTo>
                <a:lnTo>
                  <a:pt x="4769197" y="1129890"/>
                </a:lnTo>
                <a:cubicBezTo>
                  <a:pt x="4765967" y="1130910"/>
                  <a:pt x="4764011" y="1133206"/>
                  <a:pt x="4764096" y="1137542"/>
                </a:cubicBezTo>
                <a:cubicBezTo>
                  <a:pt x="4757380" y="1136777"/>
                  <a:pt x="4757550" y="1142898"/>
                  <a:pt x="4756444" y="1147744"/>
                </a:cubicBezTo>
                <a:cubicBezTo>
                  <a:pt x="4759590" y="1147999"/>
                  <a:pt x="4762481" y="1148509"/>
                  <a:pt x="4761546" y="1152845"/>
                </a:cubicBezTo>
                <a:lnTo>
                  <a:pt x="4761546" y="1160497"/>
                </a:lnTo>
                <a:cubicBezTo>
                  <a:pt x="4763671" y="1167723"/>
                  <a:pt x="4757975" y="1167128"/>
                  <a:pt x="4758995" y="1173250"/>
                </a:cubicBezTo>
                <a:cubicBezTo>
                  <a:pt x="4761291" y="1184897"/>
                  <a:pt x="4754744" y="1187702"/>
                  <a:pt x="4753894" y="1196204"/>
                </a:cubicBezTo>
                <a:cubicBezTo>
                  <a:pt x="4753299" y="1201050"/>
                  <a:pt x="4756785" y="1201816"/>
                  <a:pt x="4756444" y="1206406"/>
                </a:cubicBezTo>
                <a:cubicBezTo>
                  <a:pt x="4756444" y="1208957"/>
                  <a:pt x="4754404" y="1209467"/>
                  <a:pt x="4753894" y="1211508"/>
                </a:cubicBezTo>
                <a:cubicBezTo>
                  <a:pt x="4748963" y="1215843"/>
                  <a:pt x="4748368" y="1224686"/>
                  <a:pt x="4748793" y="1234462"/>
                </a:cubicBezTo>
                <a:cubicBezTo>
                  <a:pt x="4748793" y="1239564"/>
                  <a:pt x="4755764" y="1237693"/>
                  <a:pt x="4753894" y="1244665"/>
                </a:cubicBezTo>
                <a:cubicBezTo>
                  <a:pt x="4760865" y="1252571"/>
                  <a:pt x="4747348" y="1266004"/>
                  <a:pt x="4758995" y="1270170"/>
                </a:cubicBezTo>
                <a:cubicBezTo>
                  <a:pt x="4759165" y="1271700"/>
                  <a:pt x="4759420" y="1273231"/>
                  <a:pt x="4761546" y="1272721"/>
                </a:cubicBezTo>
                <a:cubicBezTo>
                  <a:pt x="4767837" y="1279182"/>
                  <a:pt x="4774043" y="1285729"/>
                  <a:pt x="4779399" y="1293125"/>
                </a:cubicBezTo>
                <a:cubicBezTo>
                  <a:pt x="4780250" y="1298991"/>
                  <a:pt x="4778974" y="1302902"/>
                  <a:pt x="4776849" y="1305878"/>
                </a:cubicBezTo>
                <a:cubicBezTo>
                  <a:pt x="4776849" y="1312679"/>
                  <a:pt x="4775914" y="1320416"/>
                  <a:pt x="4779399" y="1323731"/>
                </a:cubicBezTo>
                <a:cubicBezTo>
                  <a:pt x="4783650" y="1327982"/>
                  <a:pt x="4781440" y="1338695"/>
                  <a:pt x="4792152" y="1336484"/>
                </a:cubicBezTo>
                <a:cubicBezTo>
                  <a:pt x="4792322" y="1338014"/>
                  <a:pt x="4792577" y="1339545"/>
                  <a:pt x="4794703" y="1339035"/>
                </a:cubicBezTo>
                <a:cubicBezTo>
                  <a:pt x="4796233" y="1339205"/>
                  <a:pt x="4797763" y="1339460"/>
                  <a:pt x="4797253" y="1341585"/>
                </a:cubicBezTo>
                <a:cubicBezTo>
                  <a:pt x="4795893" y="1363010"/>
                  <a:pt x="4800144" y="1374062"/>
                  <a:pt x="4792152" y="1395147"/>
                </a:cubicBezTo>
                <a:cubicBezTo>
                  <a:pt x="4784330" y="1398548"/>
                  <a:pt x="4796913" y="1406454"/>
                  <a:pt x="4789602" y="1410450"/>
                </a:cubicBezTo>
                <a:cubicBezTo>
                  <a:pt x="4785521" y="1422438"/>
                  <a:pt x="4788496" y="1428899"/>
                  <a:pt x="4784500" y="1441057"/>
                </a:cubicBezTo>
                <a:cubicBezTo>
                  <a:pt x="4781015" y="1449728"/>
                  <a:pt x="4766647" y="1451514"/>
                  <a:pt x="4774298" y="1464011"/>
                </a:cubicBezTo>
                <a:lnTo>
                  <a:pt x="4774298" y="1466562"/>
                </a:lnTo>
                <a:cubicBezTo>
                  <a:pt x="4770132" y="1472598"/>
                  <a:pt x="4769367" y="1482035"/>
                  <a:pt x="4766647" y="1489517"/>
                </a:cubicBezTo>
                <a:cubicBezTo>
                  <a:pt x="4763671" y="1495893"/>
                  <a:pt x="4757720" y="1499294"/>
                  <a:pt x="4758995" y="1509921"/>
                </a:cubicBezTo>
                <a:cubicBezTo>
                  <a:pt x="4754319" y="1512897"/>
                  <a:pt x="4756955" y="1523184"/>
                  <a:pt x="4753894" y="1527775"/>
                </a:cubicBezTo>
                <a:cubicBezTo>
                  <a:pt x="4762566" y="1525905"/>
                  <a:pt x="4758145" y="1537212"/>
                  <a:pt x="4764096" y="1537977"/>
                </a:cubicBezTo>
                <a:lnTo>
                  <a:pt x="4764096" y="1543078"/>
                </a:lnTo>
                <a:cubicBezTo>
                  <a:pt x="4765626" y="1549200"/>
                  <a:pt x="4760865" y="1561612"/>
                  <a:pt x="4766647" y="1563482"/>
                </a:cubicBezTo>
                <a:cubicBezTo>
                  <a:pt x="4767667" y="1567138"/>
                  <a:pt x="4769707" y="1567819"/>
                  <a:pt x="4766647" y="1571134"/>
                </a:cubicBezTo>
                <a:lnTo>
                  <a:pt x="4766647" y="1573685"/>
                </a:lnTo>
                <a:cubicBezTo>
                  <a:pt x="4761546" y="1577086"/>
                  <a:pt x="4760950" y="1584992"/>
                  <a:pt x="4758995" y="1591538"/>
                </a:cubicBezTo>
                <a:cubicBezTo>
                  <a:pt x="4756104" y="1592048"/>
                  <a:pt x="4754999" y="1594344"/>
                  <a:pt x="4753894" y="1596640"/>
                </a:cubicBezTo>
                <a:cubicBezTo>
                  <a:pt x="4751939" y="1597235"/>
                  <a:pt x="4750918" y="1598765"/>
                  <a:pt x="4751343" y="1601741"/>
                </a:cubicBezTo>
                <a:cubicBezTo>
                  <a:pt x="4745562" y="1613558"/>
                  <a:pt x="4754574" y="1630137"/>
                  <a:pt x="4751343" y="1647651"/>
                </a:cubicBezTo>
                <a:cubicBezTo>
                  <a:pt x="4746752" y="1647310"/>
                  <a:pt x="4745392" y="1650201"/>
                  <a:pt x="4746242" y="1655302"/>
                </a:cubicBezTo>
                <a:cubicBezTo>
                  <a:pt x="4743267" y="1656577"/>
                  <a:pt x="4740461" y="1658023"/>
                  <a:pt x="4738591" y="1660403"/>
                </a:cubicBezTo>
                <a:lnTo>
                  <a:pt x="4738591" y="1662954"/>
                </a:lnTo>
                <a:cubicBezTo>
                  <a:pt x="4735020" y="1677237"/>
                  <a:pt x="4731364" y="1688289"/>
                  <a:pt x="4736040" y="1703762"/>
                </a:cubicBezTo>
                <a:lnTo>
                  <a:pt x="4736040" y="1716515"/>
                </a:lnTo>
                <a:cubicBezTo>
                  <a:pt x="4737655" y="1728248"/>
                  <a:pt x="4730344" y="1731223"/>
                  <a:pt x="4730939" y="1742020"/>
                </a:cubicBezTo>
                <a:cubicBezTo>
                  <a:pt x="4728304" y="1745336"/>
                  <a:pt x="4728474" y="1751457"/>
                  <a:pt x="4725838" y="1754773"/>
                </a:cubicBezTo>
                <a:cubicBezTo>
                  <a:pt x="4728474" y="1758174"/>
                  <a:pt x="4725923" y="1771862"/>
                  <a:pt x="4723287" y="1777728"/>
                </a:cubicBezTo>
                <a:cubicBezTo>
                  <a:pt x="4718356" y="1787250"/>
                  <a:pt x="4715211" y="1798558"/>
                  <a:pt x="4713085" y="1810885"/>
                </a:cubicBezTo>
                <a:cubicBezTo>
                  <a:pt x="4709685" y="1845997"/>
                  <a:pt x="4699822" y="1867932"/>
                  <a:pt x="4733490" y="1887402"/>
                </a:cubicBezTo>
                <a:lnTo>
                  <a:pt x="4733490" y="1889952"/>
                </a:lnTo>
                <a:cubicBezTo>
                  <a:pt x="4738846" y="1903045"/>
                  <a:pt x="4733660" y="1919198"/>
                  <a:pt x="4736040" y="1940963"/>
                </a:cubicBezTo>
                <a:cubicBezTo>
                  <a:pt x="4736635" y="1945809"/>
                  <a:pt x="4733150" y="1946574"/>
                  <a:pt x="4733490" y="1951165"/>
                </a:cubicBezTo>
                <a:cubicBezTo>
                  <a:pt x="4731959" y="1951335"/>
                  <a:pt x="4730514" y="1951590"/>
                  <a:pt x="4730939" y="1953716"/>
                </a:cubicBezTo>
                <a:lnTo>
                  <a:pt x="4728389" y="1953716"/>
                </a:lnTo>
                <a:cubicBezTo>
                  <a:pt x="4733320" y="1962897"/>
                  <a:pt x="4727368" y="1963068"/>
                  <a:pt x="4725838" y="1971569"/>
                </a:cubicBezTo>
                <a:cubicBezTo>
                  <a:pt x="4729239" y="1973270"/>
                  <a:pt x="4730599" y="1977011"/>
                  <a:pt x="4730939" y="1981772"/>
                </a:cubicBezTo>
                <a:cubicBezTo>
                  <a:pt x="4718186" y="1988148"/>
                  <a:pt x="4738846" y="2004896"/>
                  <a:pt x="4728389" y="2017479"/>
                </a:cubicBezTo>
                <a:cubicBezTo>
                  <a:pt x="4726433" y="2018075"/>
                  <a:pt x="4725413" y="2019605"/>
                  <a:pt x="4725838" y="2022580"/>
                </a:cubicBezTo>
                <a:lnTo>
                  <a:pt x="4720737" y="2022580"/>
                </a:lnTo>
                <a:cubicBezTo>
                  <a:pt x="4717506" y="2027086"/>
                  <a:pt x="4715806" y="2046385"/>
                  <a:pt x="4720737" y="2050636"/>
                </a:cubicBezTo>
                <a:cubicBezTo>
                  <a:pt x="4721332" y="2048681"/>
                  <a:pt x="4720822" y="2045535"/>
                  <a:pt x="4723287" y="2045535"/>
                </a:cubicBezTo>
                <a:cubicBezTo>
                  <a:pt x="4723117" y="2049956"/>
                  <a:pt x="4723883" y="2053442"/>
                  <a:pt x="4725838" y="2055737"/>
                </a:cubicBezTo>
                <a:cubicBezTo>
                  <a:pt x="4720397" y="2057353"/>
                  <a:pt x="4723457" y="2071466"/>
                  <a:pt x="4725838" y="2073591"/>
                </a:cubicBezTo>
                <a:cubicBezTo>
                  <a:pt x="4725838" y="2076142"/>
                  <a:pt x="4727878" y="2076652"/>
                  <a:pt x="4728389" y="2078692"/>
                </a:cubicBezTo>
                <a:cubicBezTo>
                  <a:pt x="4728389" y="2081243"/>
                  <a:pt x="4726348" y="2081753"/>
                  <a:pt x="4725838" y="2083793"/>
                </a:cubicBezTo>
                <a:cubicBezTo>
                  <a:pt x="4713595" y="2086599"/>
                  <a:pt x="4718866" y="2104538"/>
                  <a:pt x="4725838" y="2109299"/>
                </a:cubicBezTo>
                <a:cubicBezTo>
                  <a:pt x="4726688" y="2118651"/>
                  <a:pt x="4728729" y="2126812"/>
                  <a:pt x="4733490" y="2132254"/>
                </a:cubicBezTo>
                <a:cubicBezTo>
                  <a:pt x="4728048" y="2138800"/>
                  <a:pt x="4735870" y="2146707"/>
                  <a:pt x="4730939" y="2150107"/>
                </a:cubicBezTo>
                <a:cubicBezTo>
                  <a:pt x="4727198" y="2150617"/>
                  <a:pt x="4728644" y="2156229"/>
                  <a:pt x="4728389" y="2160310"/>
                </a:cubicBezTo>
                <a:lnTo>
                  <a:pt x="4723287" y="2160310"/>
                </a:lnTo>
                <a:cubicBezTo>
                  <a:pt x="4720907" y="2168982"/>
                  <a:pt x="4709344" y="2170171"/>
                  <a:pt x="4715636" y="2180714"/>
                </a:cubicBezTo>
                <a:cubicBezTo>
                  <a:pt x="4712490" y="2180969"/>
                  <a:pt x="4709600" y="2181479"/>
                  <a:pt x="4710535" y="2185815"/>
                </a:cubicBezTo>
                <a:cubicBezTo>
                  <a:pt x="4712065" y="2185985"/>
                  <a:pt x="4713510" y="2186155"/>
                  <a:pt x="4713085" y="2188365"/>
                </a:cubicBezTo>
                <a:cubicBezTo>
                  <a:pt x="4711470" y="2200353"/>
                  <a:pt x="4697612" y="2200098"/>
                  <a:pt x="4695231" y="2211320"/>
                </a:cubicBezTo>
                <a:cubicBezTo>
                  <a:pt x="4697697" y="2213956"/>
                  <a:pt x="4700248" y="2216506"/>
                  <a:pt x="4702883" y="2218972"/>
                </a:cubicBezTo>
                <a:cubicBezTo>
                  <a:pt x="4705944" y="2223563"/>
                  <a:pt x="4703308" y="2233765"/>
                  <a:pt x="4707984" y="2236826"/>
                </a:cubicBezTo>
                <a:cubicBezTo>
                  <a:pt x="4713255" y="2237506"/>
                  <a:pt x="4708664" y="2248048"/>
                  <a:pt x="4713085" y="2249579"/>
                </a:cubicBezTo>
                <a:cubicBezTo>
                  <a:pt x="4714616" y="2254850"/>
                  <a:pt x="4709940" y="2266327"/>
                  <a:pt x="4715636" y="2267432"/>
                </a:cubicBezTo>
                <a:lnTo>
                  <a:pt x="4715636" y="2272534"/>
                </a:lnTo>
                <a:cubicBezTo>
                  <a:pt x="4715466" y="2274064"/>
                  <a:pt x="4715211" y="2275594"/>
                  <a:pt x="4713085" y="2275084"/>
                </a:cubicBezTo>
                <a:lnTo>
                  <a:pt x="4713085" y="2280185"/>
                </a:lnTo>
                <a:cubicBezTo>
                  <a:pt x="4709429" y="2280780"/>
                  <a:pt x="4708749" y="2284351"/>
                  <a:pt x="4705434" y="2285286"/>
                </a:cubicBezTo>
                <a:cubicBezTo>
                  <a:pt x="4697697" y="2292428"/>
                  <a:pt x="4707049" y="2303905"/>
                  <a:pt x="4713085" y="2305690"/>
                </a:cubicBezTo>
                <a:cubicBezTo>
                  <a:pt x="4712320" y="2310707"/>
                  <a:pt x="4716571" y="2310707"/>
                  <a:pt x="4718186" y="2313342"/>
                </a:cubicBezTo>
                <a:cubicBezTo>
                  <a:pt x="4718356" y="2314872"/>
                  <a:pt x="4718526" y="2316403"/>
                  <a:pt x="4720737" y="2315893"/>
                </a:cubicBezTo>
                <a:cubicBezTo>
                  <a:pt x="4722947" y="2319633"/>
                  <a:pt x="4724563" y="2323969"/>
                  <a:pt x="4730939" y="2323544"/>
                </a:cubicBezTo>
                <a:cubicBezTo>
                  <a:pt x="4731364" y="2327370"/>
                  <a:pt x="4730004" y="2332981"/>
                  <a:pt x="4733490" y="2333747"/>
                </a:cubicBezTo>
                <a:cubicBezTo>
                  <a:pt x="4740546" y="2336892"/>
                  <a:pt x="4737400" y="2341143"/>
                  <a:pt x="4736040" y="2346499"/>
                </a:cubicBezTo>
                <a:cubicBezTo>
                  <a:pt x="4732469" y="2361972"/>
                  <a:pt x="4721502" y="2379656"/>
                  <a:pt x="4725838" y="2394959"/>
                </a:cubicBezTo>
                <a:cubicBezTo>
                  <a:pt x="4720737" y="2397765"/>
                  <a:pt x="4728984" y="2408648"/>
                  <a:pt x="4725838" y="2417914"/>
                </a:cubicBezTo>
                <a:cubicBezTo>
                  <a:pt x="4730089" y="2424036"/>
                  <a:pt x="4732724" y="2429987"/>
                  <a:pt x="4741141" y="2425566"/>
                </a:cubicBezTo>
                <a:cubicBezTo>
                  <a:pt x="4740801" y="2428542"/>
                  <a:pt x="4736635" y="2431347"/>
                  <a:pt x="4741141" y="2433217"/>
                </a:cubicBezTo>
                <a:cubicBezTo>
                  <a:pt x="4742672" y="2438489"/>
                  <a:pt x="4736975" y="2450901"/>
                  <a:pt x="4746242" y="2448521"/>
                </a:cubicBezTo>
                <a:lnTo>
                  <a:pt x="4746242" y="2451072"/>
                </a:lnTo>
                <a:cubicBezTo>
                  <a:pt x="4744967" y="2459063"/>
                  <a:pt x="4751768" y="2461019"/>
                  <a:pt x="4746242" y="2466375"/>
                </a:cubicBezTo>
                <a:cubicBezTo>
                  <a:pt x="4746412" y="2470796"/>
                  <a:pt x="4745647" y="2474281"/>
                  <a:pt x="4743692" y="2476577"/>
                </a:cubicBezTo>
                <a:cubicBezTo>
                  <a:pt x="4740716" y="2477002"/>
                  <a:pt x="4740886" y="2480573"/>
                  <a:pt x="4741141" y="2484228"/>
                </a:cubicBezTo>
                <a:cubicBezTo>
                  <a:pt x="4737826" y="2484228"/>
                  <a:pt x="4737911" y="2491285"/>
                  <a:pt x="4741141" y="2491880"/>
                </a:cubicBezTo>
                <a:cubicBezTo>
                  <a:pt x="4740886" y="2494771"/>
                  <a:pt x="4744882" y="2495876"/>
                  <a:pt x="4741141" y="2496981"/>
                </a:cubicBezTo>
                <a:cubicBezTo>
                  <a:pt x="4726008" y="2499107"/>
                  <a:pt x="4730344" y="2528948"/>
                  <a:pt x="4738591" y="2535239"/>
                </a:cubicBezTo>
                <a:cubicBezTo>
                  <a:pt x="4737230" y="2544251"/>
                  <a:pt x="4742672" y="2546377"/>
                  <a:pt x="4746242" y="2550543"/>
                </a:cubicBezTo>
                <a:cubicBezTo>
                  <a:pt x="4745392" y="2556494"/>
                  <a:pt x="4746667" y="2560320"/>
                  <a:pt x="4748793" y="2563296"/>
                </a:cubicBezTo>
                <a:cubicBezTo>
                  <a:pt x="4750153" y="2569077"/>
                  <a:pt x="4742331" y="2576218"/>
                  <a:pt x="4746242" y="2581149"/>
                </a:cubicBezTo>
                <a:cubicBezTo>
                  <a:pt x="4746837" y="2583104"/>
                  <a:pt x="4746327" y="2586250"/>
                  <a:pt x="4748793" y="2586250"/>
                </a:cubicBezTo>
                <a:cubicBezTo>
                  <a:pt x="4756189" y="2588461"/>
                  <a:pt x="4751683" y="2590076"/>
                  <a:pt x="4751343" y="2596452"/>
                </a:cubicBezTo>
                <a:cubicBezTo>
                  <a:pt x="4759505" y="2594242"/>
                  <a:pt x="4756615" y="2603084"/>
                  <a:pt x="4761546" y="2604104"/>
                </a:cubicBezTo>
                <a:cubicBezTo>
                  <a:pt x="4760950" y="2608950"/>
                  <a:pt x="4764436" y="2609715"/>
                  <a:pt x="4764096" y="2614306"/>
                </a:cubicBezTo>
                <a:cubicBezTo>
                  <a:pt x="4758230" y="2618642"/>
                  <a:pt x="4758060" y="2628675"/>
                  <a:pt x="4756444" y="2637261"/>
                </a:cubicBezTo>
                <a:cubicBezTo>
                  <a:pt x="4747773" y="2639982"/>
                  <a:pt x="4763501" y="2638026"/>
                  <a:pt x="4758995" y="2644913"/>
                </a:cubicBezTo>
                <a:cubicBezTo>
                  <a:pt x="4753384" y="2646528"/>
                  <a:pt x="4750918" y="2637686"/>
                  <a:pt x="4751343" y="2647463"/>
                </a:cubicBezTo>
                <a:cubicBezTo>
                  <a:pt x="4747603" y="2647973"/>
                  <a:pt x="4748963" y="2653585"/>
                  <a:pt x="4748793" y="2657665"/>
                </a:cubicBezTo>
                <a:lnTo>
                  <a:pt x="4756444" y="2657665"/>
                </a:lnTo>
                <a:cubicBezTo>
                  <a:pt x="4756530" y="2661151"/>
                  <a:pt x="4755254" y="2663277"/>
                  <a:pt x="4753894" y="2665317"/>
                </a:cubicBezTo>
                <a:cubicBezTo>
                  <a:pt x="4760695" y="2667018"/>
                  <a:pt x="4761546" y="2674669"/>
                  <a:pt x="4766647" y="2678070"/>
                </a:cubicBezTo>
                <a:cubicBezTo>
                  <a:pt x="4761376" y="2687252"/>
                  <a:pt x="4760610" y="2705786"/>
                  <a:pt x="4761546" y="2716328"/>
                </a:cubicBezTo>
                <a:cubicBezTo>
                  <a:pt x="4760950" y="2719984"/>
                  <a:pt x="4757380" y="2720664"/>
                  <a:pt x="4756444" y="2723979"/>
                </a:cubicBezTo>
                <a:cubicBezTo>
                  <a:pt x="4764776" y="2725850"/>
                  <a:pt x="4762566" y="2738263"/>
                  <a:pt x="4766647" y="2744384"/>
                </a:cubicBezTo>
                <a:cubicBezTo>
                  <a:pt x="4767242" y="2746339"/>
                  <a:pt x="4768772" y="2747359"/>
                  <a:pt x="4771748" y="2746934"/>
                </a:cubicBezTo>
                <a:cubicBezTo>
                  <a:pt x="4769537" y="2755096"/>
                  <a:pt x="4773958" y="2756626"/>
                  <a:pt x="4776849" y="2759687"/>
                </a:cubicBezTo>
                <a:lnTo>
                  <a:pt x="4776849" y="2762238"/>
                </a:lnTo>
                <a:cubicBezTo>
                  <a:pt x="4774723" y="2774565"/>
                  <a:pt x="4764861" y="2779156"/>
                  <a:pt x="4761546" y="2790294"/>
                </a:cubicBezTo>
                <a:cubicBezTo>
                  <a:pt x="4763501" y="2800241"/>
                  <a:pt x="4765967" y="2809678"/>
                  <a:pt x="4771748" y="2815799"/>
                </a:cubicBezTo>
                <a:cubicBezTo>
                  <a:pt x="4772173" y="2818775"/>
                  <a:pt x="4771323" y="2823026"/>
                  <a:pt x="4774298" y="2823451"/>
                </a:cubicBezTo>
                <a:cubicBezTo>
                  <a:pt x="4771408" y="2842495"/>
                  <a:pt x="4785266" y="2844791"/>
                  <a:pt x="4787051" y="2859159"/>
                </a:cubicBezTo>
                <a:cubicBezTo>
                  <a:pt x="4790027" y="2870296"/>
                  <a:pt x="4786371" y="2872251"/>
                  <a:pt x="4789602" y="2882113"/>
                </a:cubicBezTo>
                <a:cubicBezTo>
                  <a:pt x="4786116" y="2892230"/>
                  <a:pt x="4776169" y="2895886"/>
                  <a:pt x="4771748" y="2905068"/>
                </a:cubicBezTo>
                <a:lnTo>
                  <a:pt x="4771748" y="2910169"/>
                </a:lnTo>
                <a:cubicBezTo>
                  <a:pt x="4766902" y="2909574"/>
                  <a:pt x="4766137" y="2913060"/>
                  <a:pt x="4761546" y="2912720"/>
                </a:cubicBezTo>
                <a:cubicBezTo>
                  <a:pt x="4760950" y="2917566"/>
                  <a:pt x="4764436" y="2918331"/>
                  <a:pt x="4764096" y="2922922"/>
                </a:cubicBezTo>
                <a:cubicBezTo>
                  <a:pt x="4760865" y="2923942"/>
                  <a:pt x="4758910" y="2926238"/>
                  <a:pt x="4758995" y="2930574"/>
                </a:cubicBezTo>
                <a:cubicBezTo>
                  <a:pt x="4760865" y="2938395"/>
                  <a:pt x="4752024" y="2935505"/>
                  <a:pt x="4753894" y="2943326"/>
                </a:cubicBezTo>
                <a:cubicBezTo>
                  <a:pt x="4753894" y="2945877"/>
                  <a:pt x="4755934" y="2946387"/>
                  <a:pt x="4756444" y="2948428"/>
                </a:cubicBezTo>
                <a:cubicBezTo>
                  <a:pt x="4760865" y="2957099"/>
                  <a:pt x="4758230" y="2967131"/>
                  <a:pt x="4756444" y="2976483"/>
                </a:cubicBezTo>
                <a:cubicBezTo>
                  <a:pt x="4758400" y="2977079"/>
                  <a:pt x="4761546" y="2976569"/>
                  <a:pt x="4761546" y="2979034"/>
                </a:cubicBezTo>
                <a:lnTo>
                  <a:pt x="4761546" y="2981585"/>
                </a:lnTo>
                <a:cubicBezTo>
                  <a:pt x="4755934" y="2981924"/>
                  <a:pt x="4756104" y="2988046"/>
                  <a:pt x="4756444" y="2994337"/>
                </a:cubicBezTo>
                <a:cubicBezTo>
                  <a:pt x="4755424" y="2997993"/>
                  <a:pt x="4753384" y="2998673"/>
                  <a:pt x="4756444" y="3001989"/>
                </a:cubicBezTo>
                <a:cubicBezTo>
                  <a:pt x="4754319" y="3004965"/>
                  <a:pt x="4753044" y="3008790"/>
                  <a:pt x="4753894" y="3014742"/>
                </a:cubicBezTo>
                <a:cubicBezTo>
                  <a:pt x="4752364" y="3014912"/>
                  <a:pt x="4750918" y="3015167"/>
                  <a:pt x="4751343" y="3017292"/>
                </a:cubicBezTo>
                <a:cubicBezTo>
                  <a:pt x="4752704" y="3027494"/>
                  <a:pt x="4752704" y="3024944"/>
                  <a:pt x="4751343" y="3035146"/>
                </a:cubicBezTo>
                <a:lnTo>
                  <a:pt x="4751343" y="3037697"/>
                </a:lnTo>
                <a:cubicBezTo>
                  <a:pt x="4751428" y="3049769"/>
                  <a:pt x="4742076" y="3062777"/>
                  <a:pt x="4746242" y="3070854"/>
                </a:cubicBezTo>
                <a:cubicBezTo>
                  <a:pt x="4745647" y="3072809"/>
                  <a:pt x="4746157" y="3075955"/>
                  <a:pt x="4743692" y="3075955"/>
                </a:cubicBezTo>
                <a:cubicBezTo>
                  <a:pt x="4741481" y="3085817"/>
                  <a:pt x="4749898" y="3085051"/>
                  <a:pt x="4751343" y="3091258"/>
                </a:cubicBezTo>
                <a:cubicBezTo>
                  <a:pt x="4751513" y="3094489"/>
                  <a:pt x="4754574" y="3094828"/>
                  <a:pt x="4753894" y="3098909"/>
                </a:cubicBezTo>
                <a:cubicBezTo>
                  <a:pt x="4753894" y="3101460"/>
                  <a:pt x="4751854" y="3101970"/>
                  <a:pt x="4751343" y="3104011"/>
                </a:cubicBezTo>
                <a:cubicBezTo>
                  <a:pt x="4752109" y="3109027"/>
                  <a:pt x="4747858" y="3109027"/>
                  <a:pt x="4746242" y="3111662"/>
                </a:cubicBezTo>
                <a:cubicBezTo>
                  <a:pt x="4739356" y="3114638"/>
                  <a:pt x="4746242" y="3124925"/>
                  <a:pt x="4746242" y="3129516"/>
                </a:cubicBezTo>
                <a:cubicBezTo>
                  <a:pt x="4746412" y="3134277"/>
                  <a:pt x="4744287" y="3134957"/>
                  <a:pt x="4741141" y="3132066"/>
                </a:cubicBezTo>
                <a:cubicBezTo>
                  <a:pt x="4743267" y="3139293"/>
                  <a:pt x="4737570" y="3138698"/>
                  <a:pt x="4738591" y="3144819"/>
                </a:cubicBezTo>
                <a:cubicBezTo>
                  <a:pt x="4742246" y="3145414"/>
                  <a:pt x="4742927" y="3148985"/>
                  <a:pt x="4746242" y="3149920"/>
                </a:cubicBezTo>
                <a:cubicBezTo>
                  <a:pt x="4745052" y="3162333"/>
                  <a:pt x="4735105" y="3165989"/>
                  <a:pt x="4733490" y="3177976"/>
                </a:cubicBezTo>
                <a:lnTo>
                  <a:pt x="4738591" y="3177976"/>
                </a:lnTo>
                <a:cubicBezTo>
                  <a:pt x="4738761" y="3182397"/>
                  <a:pt x="4737996" y="3185883"/>
                  <a:pt x="4736040" y="3188178"/>
                </a:cubicBezTo>
                <a:cubicBezTo>
                  <a:pt x="4742331" y="3187753"/>
                  <a:pt x="4746667" y="3189454"/>
                  <a:pt x="4748793" y="3193280"/>
                </a:cubicBezTo>
                <a:cubicBezTo>
                  <a:pt x="4749558" y="3197700"/>
                  <a:pt x="4740631" y="3206967"/>
                  <a:pt x="4751343" y="3206032"/>
                </a:cubicBezTo>
                <a:lnTo>
                  <a:pt x="4753894" y="3206032"/>
                </a:lnTo>
                <a:lnTo>
                  <a:pt x="4753894" y="3208583"/>
                </a:lnTo>
                <a:cubicBezTo>
                  <a:pt x="4753894" y="3213684"/>
                  <a:pt x="4746922" y="3211813"/>
                  <a:pt x="4748793" y="3218785"/>
                </a:cubicBezTo>
                <a:cubicBezTo>
                  <a:pt x="4744117" y="3219125"/>
                  <a:pt x="4747263" y="3227457"/>
                  <a:pt x="4743692" y="3228987"/>
                </a:cubicBezTo>
                <a:cubicBezTo>
                  <a:pt x="4739696" y="3238934"/>
                  <a:pt x="4750323" y="3234258"/>
                  <a:pt x="4751343" y="3239189"/>
                </a:cubicBezTo>
                <a:cubicBezTo>
                  <a:pt x="4751428" y="3242675"/>
                  <a:pt x="4750153" y="3244801"/>
                  <a:pt x="4748793" y="3246841"/>
                </a:cubicBezTo>
                <a:cubicBezTo>
                  <a:pt x="4753639" y="3246246"/>
                  <a:pt x="4754404" y="3249731"/>
                  <a:pt x="4758995" y="3249392"/>
                </a:cubicBezTo>
                <a:cubicBezTo>
                  <a:pt x="4759080" y="3257808"/>
                  <a:pt x="4769792" y="3255598"/>
                  <a:pt x="4771748" y="3262144"/>
                </a:cubicBezTo>
                <a:cubicBezTo>
                  <a:pt x="4772343" y="3264100"/>
                  <a:pt x="4773873" y="3265120"/>
                  <a:pt x="4776849" y="3264695"/>
                </a:cubicBezTo>
                <a:cubicBezTo>
                  <a:pt x="4777529" y="3271581"/>
                  <a:pt x="4780080" y="3276682"/>
                  <a:pt x="4784500" y="3279998"/>
                </a:cubicBezTo>
                <a:cubicBezTo>
                  <a:pt x="4781525" y="3283739"/>
                  <a:pt x="4781525" y="3286459"/>
                  <a:pt x="4784500" y="3290200"/>
                </a:cubicBezTo>
                <a:cubicBezTo>
                  <a:pt x="4786626" y="3311880"/>
                  <a:pt x="4797678" y="3324633"/>
                  <a:pt x="4799804" y="3346312"/>
                </a:cubicBezTo>
                <a:lnTo>
                  <a:pt x="4799804" y="3353964"/>
                </a:lnTo>
                <a:cubicBezTo>
                  <a:pt x="4791982" y="3356429"/>
                  <a:pt x="4800909" y="3362551"/>
                  <a:pt x="4802354" y="3364166"/>
                </a:cubicBezTo>
                <a:cubicBezTo>
                  <a:pt x="4803374" y="3370287"/>
                  <a:pt x="4797678" y="3369692"/>
                  <a:pt x="4799804" y="3376919"/>
                </a:cubicBezTo>
                <a:cubicBezTo>
                  <a:pt x="4797083" y="3383550"/>
                  <a:pt x="4788751" y="3384570"/>
                  <a:pt x="4787051" y="3392222"/>
                </a:cubicBezTo>
                <a:lnTo>
                  <a:pt x="4787051" y="3394773"/>
                </a:lnTo>
                <a:cubicBezTo>
                  <a:pt x="4781100" y="3398598"/>
                  <a:pt x="4783140" y="3400979"/>
                  <a:pt x="4784500" y="3407525"/>
                </a:cubicBezTo>
                <a:lnTo>
                  <a:pt x="4784500" y="3412626"/>
                </a:lnTo>
                <a:cubicBezTo>
                  <a:pt x="4784756" y="3415517"/>
                  <a:pt x="4780760" y="3416622"/>
                  <a:pt x="4784500" y="3417727"/>
                </a:cubicBezTo>
                <a:lnTo>
                  <a:pt x="4784500" y="3427930"/>
                </a:lnTo>
                <a:cubicBezTo>
                  <a:pt x="4781610" y="3438472"/>
                  <a:pt x="4789857" y="3437877"/>
                  <a:pt x="4789602" y="3445783"/>
                </a:cubicBezTo>
                <a:cubicBezTo>
                  <a:pt x="4787646" y="3446378"/>
                  <a:pt x="4784500" y="3445868"/>
                  <a:pt x="4784500" y="3448334"/>
                </a:cubicBezTo>
                <a:cubicBezTo>
                  <a:pt x="4788496" y="3449014"/>
                  <a:pt x="4786286" y="3453945"/>
                  <a:pt x="4784500" y="3455985"/>
                </a:cubicBezTo>
                <a:lnTo>
                  <a:pt x="4787051" y="3455985"/>
                </a:lnTo>
                <a:cubicBezTo>
                  <a:pt x="4794873" y="3467038"/>
                  <a:pt x="4780335" y="3479195"/>
                  <a:pt x="4784500" y="3491693"/>
                </a:cubicBezTo>
                <a:cubicBezTo>
                  <a:pt x="4781100" y="3493393"/>
                  <a:pt x="4779739" y="3497134"/>
                  <a:pt x="4779399" y="3501895"/>
                </a:cubicBezTo>
                <a:cubicBezTo>
                  <a:pt x="4779484" y="3505381"/>
                  <a:pt x="4778209" y="3507506"/>
                  <a:pt x="4776849" y="3509547"/>
                </a:cubicBezTo>
                <a:cubicBezTo>
                  <a:pt x="4773873" y="3513373"/>
                  <a:pt x="4774638" y="3520939"/>
                  <a:pt x="4766647" y="3519749"/>
                </a:cubicBezTo>
                <a:lnTo>
                  <a:pt x="4766647" y="3524850"/>
                </a:lnTo>
                <a:cubicBezTo>
                  <a:pt x="4762056" y="3531312"/>
                  <a:pt x="4754064" y="3534372"/>
                  <a:pt x="4756444" y="3547805"/>
                </a:cubicBezTo>
                <a:cubicBezTo>
                  <a:pt x="4754319" y="3550781"/>
                  <a:pt x="4753044" y="3554607"/>
                  <a:pt x="4753894" y="3560558"/>
                </a:cubicBezTo>
                <a:lnTo>
                  <a:pt x="4753894" y="3563108"/>
                </a:lnTo>
                <a:cubicBezTo>
                  <a:pt x="4763586" y="3559367"/>
                  <a:pt x="4754404" y="3574501"/>
                  <a:pt x="4764096" y="3570760"/>
                </a:cubicBezTo>
                <a:cubicBezTo>
                  <a:pt x="4770898" y="3585723"/>
                  <a:pt x="4762311" y="3611824"/>
                  <a:pt x="4761546" y="3619220"/>
                </a:cubicBezTo>
                <a:cubicBezTo>
                  <a:pt x="4757550" y="3623641"/>
                  <a:pt x="4758145" y="3632823"/>
                  <a:pt x="4756444" y="3639625"/>
                </a:cubicBezTo>
                <a:cubicBezTo>
                  <a:pt x="4756444" y="3643025"/>
                  <a:pt x="4760950" y="3641920"/>
                  <a:pt x="4761546" y="3644726"/>
                </a:cubicBezTo>
                <a:cubicBezTo>
                  <a:pt x="4759590" y="3645321"/>
                  <a:pt x="4758570" y="3646851"/>
                  <a:pt x="4758995" y="3649827"/>
                </a:cubicBezTo>
                <a:cubicBezTo>
                  <a:pt x="4754489" y="3652122"/>
                  <a:pt x="4754319" y="3658754"/>
                  <a:pt x="4751343" y="3662580"/>
                </a:cubicBezTo>
                <a:cubicBezTo>
                  <a:pt x="4750493" y="3662580"/>
                  <a:pt x="4749983" y="3663685"/>
                  <a:pt x="4748793" y="3664705"/>
                </a:cubicBezTo>
                <a:cubicBezTo>
                  <a:pt x="4746242" y="3666915"/>
                  <a:pt x="4746412" y="3675587"/>
                  <a:pt x="4748793" y="3677883"/>
                </a:cubicBezTo>
                <a:cubicBezTo>
                  <a:pt x="4756530" y="3676947"/>
                  <a:pt x="4754064" y="3686215"/>
                  <a:pt x="4756444" y="3690635"/>
                </a:cubicBezTo>
                <a:cubicBezTo>
                  <a:pt x="4750833" y="3690976"/>
                  <a:pt x="4751003" y="3697097"/>
                  <a:pt x="4751343" y="3703388"/>
                </a:cubicBezTo>
                <a:cubicBezTo>
                  <a:pt x="4758910" y="3708574"/>
                  <a:pt x="4764351" y="3715886"/>
                  <a:pt x="4761546" y="3731444"/>
                </a:cubicBezTo>
                <a:cubicBezTo>
                  <a:pt x="4760695" y="3735270"/>
                  <a:pt x="4761631" y="3744197"/>
                  <a:pt x="4764096" y="3744197"/>
                </a:cubicBezTo>
                <a:cubicBezTo>
                  <a:pt x="4764521" y="3747172"/>
                  <a:pt x="4763671" y="3751423"/>
                  <a:pt x="4766647" y="3751849"/>
                </a:cubicBezTo>
                <a:cubicBezTo>
                  <a:pt x="4768007" y="3755589"/>
                  <a:pt x="4770387" y="3758225"/>
                  <a:pt x="4771748" y="3762051"/>
                </a:cubicBezTo>
                <a:cubicBezTo>
                  <a:pt x="4772343" y="3764006"/>
                  <a:pt x="4771833" y="3767152"/>
                  <a:pt x="4774298" y="3767152"/>
                </a:cubicBezTo>
                <a:cubicBezTo>
                  <a:pt x="4774893" y="3771998"/>
                  <a:pt x="4771408" y="3772763"/>
                  <a:pt x="4771748" y="3777354"/>
                </a:cubicBezTo>
                <a:cubicBezTo>
                  <a:pt x="4781780" y="3773273"/>
                  <a:pt x="4772598" y="3788406"/>
                  <a:pt x="4779399" y="3787556"/>
                </a:cubicBezTo>
                <a:cubicBezTo>
                  <a:pt x="4779399" y="3790107"/>
                  <a:pt x="4781440" y="3790617"/>
                  <a:pt x="4781950" y="3792657"/>
                </a:cubicBezTo>
                <a:cubicBezTo>
                  <a:pt x="4782375" y="3799884"/>
                  <a:pt x="4786626" y="3803284"/>
                  <a:pt x="4787051" y="3810511"/>
                </a:cubicBezTo>
                <a:cubicBezTo>
                  <a:pt x="4787646" y="3812466"/>
                  <a:pt x="4787136" y="3815612"/>
                  <a:pt x="4789602" y="3815612"/>
                </a:cubicBezTo>
                <a:lnTo>
                  <a:pt x="4789602" y="3820713"/>
                </a:lnTo>
                <a:cubicBezTo>
                  <a:pt x="4790962" y="3823179"/>
                  <a:pt x="4791557" y="3825644"/>
                  <a:pt x="4791897" y="3827855"/>
                </a:cubicBezTo>
                <a:cubicBezTo>
                  <a:pt x="4791557" y="3829810"/>
                  <a:pt x="4789942" y="3831170"/>
                  <a:pt x="4789006" y="3836016"/>
                </a:cubicBezTo>
                <a:cubicBezTo>
                  <a:pt x="4790877" y="3837717"/>
                  <a:pt x="4790452" y="3838567"/>
                  <a:pt x="4792152" y="3838567"/>
                </a:cubicBezTo>
                <a:cubicBezTo>
                  <a:pt x="4792152" y="3841968"/>
                  <a:pt x="4787646" y="3840862"/>
                  <a:pt x="4787051" y="3843668"/>
                </a:cubicBezTo>
                <a:cubicBezTo>
                  <a:pt x="4781950" y="3848514"/>
                  <a:pt x="4782715" y="3852595"/>
                  <a:pt x="4784500" y="3858971"/>
                </a:cubicBezTo>
                <a:cubicBezTo>
                  <a:pt x="4775319" y="3869088"/>
                  <a:pt x="4789517" y="3877590"/>
                  <a:pt x="4792152" y="3884477"/>
                </a:cubicBezTo>
                <a:cubicBezTo>
                  <a:pt x="4784330" y="3888047"/>
                  <a:pt x="4794022" y="3915933"/>
                  <a:pt x="4794703" y="3927836"/>
                </a:cubicBezTo>
                <a:cubicBezTo>
                  <a:pt x="4792662" y="3936678"/>
                  <a:pt x="4798528" y="3937613"/>
                  <a:pt x="4797253" y="3945690"/>
                </a:cubicBezTo>
                <a:lnTo>
                  <a:pt x="4799804" y="3945690"/>
                </a:lnTo>
                <a:cubicBezTo>
                  <a:pt x="4798784" y="3956912"/>
                  <a:pt x="4800484" y="3965414"/>
                  <a:pt x="4804905" y="3971195"/>
                </a:cubicBezTo>
                <a:cubicBezTo>
                  <a:pt x="4804480" y="3977572"/>
                  <a:pt x="4808901" y="3979102"/>
                  <a:pt x="4810006" y="3983948"/>
                </a:cubicBezTo>
                <a:cubicBezTo>
                  <a:pt x="4809241" y="3993215"/>
                  <a:pt x="4810431" y="4000527"/>
                  <a:pt x="4812556" y="4006903"/>
                </a:cubicBezTo>
                <a:cubicBezTo>
                  <a:pt x="4815362" y="4011749"/>
                  <a:pt x="4815787" y="4018890"/>
                  <a:pt x="4817658" y="4024756"/>
                </a:cubicBezTo>
                <a:cubicBezTo>
                  <a:pt x="4817743" y="4037594"/>
                  <a:pt x="4805160" y="4048477"/>
                  <a:pt x="4810006" y="4057914"/>
                </a:cubicBezTo>
                <a:cubicBezTo>
                  <a:pt x="4804480" y="4067096"/>
                  <a:pt x="4792492" y="4090731"/>
                  <a:pt x="4804905" y="4088520"/>
                </a:cubicBezTo>
                <a:cubicBezTo>
                  <a:pt x="4800399" y="4093876"/>
                  <a:pt x="4799124" y="4096087"/>
                  <a:pt x="4802354" y="4103823"/>
                </a:cubicBezTo>
                <a:cubicBezTo>
                  <a:pt x="4798443" y="4109095"/>
                  <a:pt x="4798273" y="4126523"/>
                  <a:pt x="4799804" y="4129329"/>
                </a:cubicBezTo>
                <a:cubicBezTo>
                  <a:pt x="4799379" y="4140806"/>
                  <a:pt x="4799209" y="4152029"/>
                  <a:pt x="4807455" y="4154834"/>
                </a:cubicBezTo>
                <a:cubicBezTo>
                  <a:pt x="4809581" y="4162061"/>
                  <a:pt x="4803885" y="4161466"/>
                  <a:pt x="4804905" y="4167587"/>
                </a:cubicBezTo>
                <a:cubicBezTo>
                  <a:pt x="4805330" y="4170563"/>
                  <a:pt x="4804480" y="4174814"/>
                  <a:pt x="4807455" y="4175239"/>
                </a:cubicBezTo>
                <a:lnTo>
                  <a:pt x="4807455" y="4180340"/>
                </a:lnTo>
                <a:cubicBezTo>
                  <a:pt x="4806775" y="4193772"/>
                  <a:pt x="4818083" y="4195133"/>
                  <a:pt x="4820208" y="4205845"/>
                </a:cubicBezTo>
                <a:cubicBezTo>
                  <a:pt x="4811621" y="4206865"/>
                  <a:pt x="4827010" y="4215707"/>
                  <a:pt x="4815107" y="4213497"/>
                </a:cubicBezTo>
                <a:cubicBezTo>
                  <a:pt x="4813237" y="4221318"/>
                  <a:pt x="4817658" y="4222764"/>
                  <a:pt x="4817658" y="4228800"/>
                </a:cubicBezTo>
                <a:cubicBezTo>
                  <a:pt x="4814682" y="4229225"/>
                  <a:pt x="4814852" y="4232796"/>
                  <a:pt x="4815107" y="4236452"/>
                </a:cubicBezTo>
                <a:cubicBezTo>
                  <a:pt x="4811876" y="4237472"/>
                  <a:pt x="4799804" y="4238067"/>
                  <a:pt x="4799804" y="4249204"/>
                </a:cubicBezTo>
                <a:cubicBezTo>
                  <a:pt x="4795553" y="4251755"/>
                  <a:pt x="4796998" y="4260002"/>
                  <a:pt x="4794703" y="4264508"/>
                </a:cubicBezTo>
                <a:cubicBezTo>
                  <a:pt x="4790877" y="4264933"/>
                  <a:pt x="4785266" y="4263572"/>
                  <a:pt x="4784500" y="4267058"/>
                </a:cubicBezTo>
                <a:cubicBezTo>
                  <a:pt x="4785181" y="4276240"/>
                  <a:pt x="4779824" y="4279386"/>
                  <a:pt x="4779399" y="4287463"/>
                </a:cubicBezTo>
                <a:cubicBezTo>
                  <a:pt x="4774638" y="4288058"/>
                  <a:pt x="4780845" y="4291628"/>
                  <a:pt x="4776849" y="4292563"/>
                </a:cubicBezTo>
                <a:cubicBezTo>
                  <a:pt x="4773023" y="4294774"/>
                  <a:pt x="4771408" y="4299025"/>
                  <a:pt x="4771748" y="4305316"/>
                </a:cubicBezTo>
                <a:cubicBezTo>
                  <a:pt x="4772768" y="4311437"/>
                  <a:pt x="4767072" y="4310843"/>
                  <a:pt x="4769197" y="4318069"/>
                </a:cubicBezTo>
                <a:cubicBezTo>
                  <a:pt x="4767752" y="4318069"/>
                  <a:pt x="4766307" y="4320109"/>
                  <a:pt x="4769197" y="4320620"/>
                </a:cubicBezTo>
                <a:cubicBezTo>
                  <a:pt x="4769197" y="4323170"/>
                  <a:pt x="4767157" y="4323680"/>
                  <a:pt x="4766647" y="4325721"/>
                </a:cubicBezTo>
                <a:cubicBezTo>
                  <a:pt x="4760015" y="4331842"/>
                  <a:pt x="4758315" y="4342894"/>
                  <a:pt x="4758995" y="4356327"/>
                </a:cubicBezTo>
                <a:cubicBezTo>
                  <a:pt x="4755509" y="4356242"/>
                  <a:pt x="4753384" y="4357517"/>
                  <a:pt x="4751343" y="4358878"/>
                </a:cubicBezTo>
                <a:lnTo>
                  <a:pt x="4748793" y="4358878"/>
                </a:lnTo>
                <a:lnTo>
                  <a:pt x="4748793" y="4369080"/>
                </a:lnTo>
                <a:cubicBezTo>
                  <a:pt x="4744372" y="4368910"/>
                  <a:pt x="4742246" y="4371035"/>
                  <a:pt x="4741141" y="4374181"/>
                </a:cubicBezTo>
                <a:lnTo>
                  <a:pt x="4743692" y="4374181"/>
                </a:lnTo>
                <a:cubicBezTo>
                  <a:pt x="4740631" y="4383108"/>
                  <a:pt x="4739951" y="4382598"/>
                  <a:pt x="4738591" y="4389484"/>
                </a:cubicBezTo>
                <a:lnTo>
                  <a:pt x="4738591" y="4394585"/>
                </a:lnTo>
                <a:cubicBezTo>
                  <a:pt x="4738676" y="4400622"/>
                  <a:pt x="4734170" y="4402067"/>
                  <a:pt x="4736040" y="4409889"/>
                </a:cubicBezTo>
                <a:lnTo>
                  <a:pt x="4736040" y="4414990"/>
                </a:lnTo>
                <a:cubicBezTo>
                  <a:pt x="4732299" y="4415415"/>
                  <a:pt x="4733660" y="4421111"/>
                  <a:pt x="4733490" y="4425192"/>
                </a:cubicBezTo>
                <a:cubicBezTo>
                  <a:pt x="4733150" y="4431483"/>
                  <a:pt x="4734765" y="4435734"/>
                  <a:pt x="4738591" y="4437944"/>
                </a:cubicBezTo>
                <a:cubicBezTo>
                  <a:pt x="4744542" y="4446446"/>
                  <a:pt x="4753554" y="4451888"/>
                  <a:pt x="4764096" y="4455798"/>
                </a:cubicBezTo>
                <a:lnTo>
                  <a:pt x="4764096" y="4468551"/>
                </a:lnTo>
                <a:cubicBezTo>
                  <a:pt x="4764691" y="4472207"/>
                  <a:pt x="4768262" y="4472802"/>
                  <a:pt x="4769197" y="4476203"/>
                </a:cubicBezTo>
                <a:cubicBezTo>
                  <a:pt x="4768772" y="4482579"/>
                  <a:pt x="4774893" y="4482409"/>
                  <a:pt x="4776849" y="4486405"/>
                </a:cubicBezTo>
                <a:cubicBezTo>
                  <a:pt x="4780080" y="4493036"/>
                  <a:pt x="4786201" y="4501708"/>
                  <a:pt x="4789602" y="4501708"/>
                </a:cubicBezTo>
                <a:cubicBezTo>
                  <a:pt x="4787051" y="4506809"/>
                  <a:pt x="4778294" y="4505704"/>
                  <a:pt x="4779399" y="4514461"/>
                </a:cubicBezTo>
                <a:cubicBezTo>
                  <a:pt x="4777784" y="4523048"/>
                  <a:pt x="4772088" y="4527554"/>
                  <a:pt x="4774298" y="4539966"/>
                </a:cubicBezTo>
                <a:cubicBezTo>
                  <a:pt x="4772003" y="4551274"/>
                  <a:pt x="4774468" y="4567087"/>
                  <a:pt x="4779399" y="4578224"/>
                </a:cubicBezTo>
                <a:cubicBezTo>
                  <a:pt x="4783140" y="4578650"/>
                  <a:pt x="4781780" y="4584346"/>
                  <a:pt x="4781950" y="4588427"/>
                </a:cubicBezTo>
                <a:cubicBezTo>
                  <a:pt x="4784926" y="4604835"/>
                  <a:pt x="4784670" y="4640968"/>
                  <a:pt x="4784500" y="4654741"/>
                </a:cubicBezTo>
                <a:lnTo>
                  <a:pt x="4784500" y="4667493"/>
                </a:lnTo>
                <a:cubicBezTo>
                  <a:pt x="4786626" y="4678461"/>
                  <a:pt x="4775404" y="4693339"/>
                  <a:pt x="4787051" y="4698100"/>
                </a:cubicBezTo>
                <a:cubicBezTo>
                  <a:pt x="4790027" y="4698525"/>
                  <a:pt x="4794278" y="4697675"/>
                  <a:pt x="4794703" y="4700650"/>
                </a:cubicBezTo>
                <a:cubicBezTo>
                  <a:pt x="4793852" y="4700650"/>
                  <a:pt x="4793002" y="4700650"/>
                  <a:pt x="4792152" y="4700650"/>
                </a:cubicBezTo>
                <a:cubicBezTo>
                  <a:pt x="4789857" y="4708727"/>
                  <a:pt x="4784500" y="4711873"/>
                  <a:pt x="4789602" y="4721055"/>
                </a:cubicBezTo>
                <a:cubicBezTo>
                  <a:pt x="4782630" y="4721140"/>
                  <a:pt x="4783565" y="4733042"/>
                  <a:pt x="4787051" y="4736358"/>
                </a:cubicBezTo>
                <a:cubicBezTo>
                  <a:pt x="4786796" y="4740354"/>
                  <a:pt x="4787391" y="4745200"/>
                  <a:pt x="4781950" y="4744010"/>
                </a:cubicBezTo>
                <a:cubicBezTo>
                  <a:pt x="4781865" y="4747495"/>
                  <a:pt x="4783140" y="4749621"/>
                  <a:pt x="4784500" y="4751661"/>
                </a:cubicBezTo>
                <a:cubicBezTo>
                  <a:pt x="4787391" y="4759653"/>
                  <a:pt x="4780505" y="4757868"/>
                  <a:pt x="4779399" y="4761863"/>
                </a:cubicBezTo>
                <a:lnTo>
                  <a:pt x="4779399" y="4777167"/>
                </a:lnTo>
                <a:cubicBezTo>
                  <a:pt x="4777274" y="4784393"/>
                  <a:pt x="4782970" y="4783798"/>
                  <a:pt x="4781950" y="4789919"/>
                </a:cubicBezTo>
                <a:lnTo>
                  <a:pt x="4776849" y="4789919"/>
                </a:lnTo>
                <a:cubicBezTo>
                  <a:pt x="4774723" y="4797146"/>
                  <a:pt x="4780420" y="4796551"/>
                  <a:pt x="4779399" y="4802672"/>
                </a:cubicBezTo>
                <a:cubicBezTo>
                  <a:pt x="4778634" y="4809558"/>
                  <a:pt x="4776084" y="4814660"/>
                  <a:pt x="4771748" y="4817975"/>
                </a:cubicBezTo>
                <a:lnTo>
                  <a:pt x="4771748" y="4820526"/>
                </a:lnTo>
                <a:lnTo>
                  <a:pt x="4769197" y="4820526"/>
                </a:lnTo>
                <a:cubicBezTo>
                  <a:pt x="4775489" y="4827837"/>
                  <a:pt x="4766477" y="4834554"/>
                  <a:pt x="4769197" y="4835829"/>
                </a:cubicBezTo>
                <a:cubicBezTo>
                  <a:pt x="4768602" y="4837785"/>
                  <a:pt x="4767072" y="4838805"/>
                  <a:pt x="4764096" y="4838380"/>
                </a:cubicBezTo>
                <a:lnTo>
                  <a:pt x="4761546" y="4838380"/>
                </a:lnTo>
                <a:cubicBezTo>
                  <a:pt x="4756615" y="4843311"/>
                  <a:pt x="4764266" y="4848667"/>
                  <a:pt x="4764096" y="4856233"/>
                </a:cubicBezTo>
                <a:cubicBezTo>
                  <a:pt x="4756615" y="4858444"/>
                  <a:pt x="4767412" y="4862695"/>
                  <a:pt x="4764096" y="4868986"/>
                </a:cubicBezTo>
                <a:cubicBezTo>
                  <a:pt x="4770132" y="4877318"/>
                  <a:pt x="4766817" y="4900783"/>
                  <a:pt x="4766647" y="4912346"/>
                </a:cubicBezTo>
                <a:cubicBezTo>
                  <a:pt x="4766392" y="4916341"/>
                  <a:pt x="4760185" y="4914386"/>
                  <a:pt x="4761546" y="4919997"/>
                </a:cubicBezTo>
                <a:cubicBezTo>
                  <a:pt x="4760440" y="4923313"/>
                  <a:pt x="4761206" y="4924928"/>
                  <a:pt x="4760185" y="4928244"/>
                </a:cubicBezTo>
                <a:cubicBezTo>
                  <a:pt x="4759675" y="4928754"/>
                  <a:pt x="4759165" y="4929349"/>
                  <a:pt x="4758995" y="4930199"/>
                </a:cubicBezTo>
                <a:cubicBezTo>
                  <a:pt x="4753979" y="4935045"/>
                  <a:pt x="4754659" y="4939126"/>
                  <a:pt x="4756444" y="4945503"/>
                </a:cubicBezTo>
                <a:cubicBezTo>
                  <a:pt x="4756615" y="4947033"/>
                  <a:pt x="4756785" y="4948478"/>
                  <a:pt x="4758995" y="4948053"/>
                </a:cubicBezTo>
                <a:cubicBezTo>
                  <a:pt x="4753894" y="4961146"/>
                  <a:pt x="4746497" y="4974154"/>
                  <a:pt x="4756444" y="4981210"/>
                </a:cubicBezTo>
                <a:cubicBezTo>
                  <a:pt x="4758060" y="4982315"/>
                  <a:pt x="4757805" y="4983591"/>
                  <a:pt x="4758995" y="4983761"/>
                </a:cubicBezTo>
                <a:cubicBezTo>
                  <a:pt x="4758740" y="4986651"/>
                  <a:pt x="4762736" y="4987757"/>
                  <a:pt x="4758995" y="4988862"/>
                </a:cubicBezTo>
                <a:lnTo>
                  <a:pt x="4753894" y="4988862"/>
                </a:lnTo>
                <a:cubicBezTo>
                  <a:pt x="4747603" y="4991837"/>
                  <a:pt x="4760100" y="4999489"/>
                  <a:pt x="4748793" y="4999064"/>
                </a:cubicBezTo>
                <a:cubicBezTo>
                  <a:pt x="4746667" y="5006291"/>
                  <a:pt x="4752364" y="5005695"/>
                  <a:pt x="4751343" y="5011817"/>
                </a:cubicBezTo>
                <a:cubicBezTo>
                  <a:pt x="4747688" y="5013262"/>
                  <a:pt x="4745137" y="5015813"/>
                  <a:pt x="4743692" y="5019468"/>
                </a:cubicBezTo>
                <a:lnTo>
                  <a:pt x="4741141" y="5019468"/>
                </a:lnTo>
                <a:cubicBezTo>
                  <a:pt x="4740291" y="5030266"/>
                  <a:pt x="4721587" y="5026525"/>
                  <a:pt x="4725838" y="5029671"/>
                </a:cubicBezTo>
                <a:cubicBezTo>
                  <a:pt x="4728899" y="5030181"/>
                  <a:pt x="4727368" y="5032476"/>
                  <a:pt x="4725838" y="5034772"/>
                </a:cubicBezTo>
                <a:cubicBezTo>
                  <a:pt x="4714956" y="5034942"/>
                  <a:pt x="4713935" y="5044974"/>
                  <a:pt x="4710535" y="5052625"/>
                </a:cubicBezTo>
                <a:cubicBezTo>
                  <a:pt x="4713595" y="5060022"/>
                  <a:pt x="4695231" y="5064273"/>
                  <a:pt x="4707984" y="5065378"/>
                </a:cubicBezTo>
                <a:cubicBezTo>
                  <a:pt x="4707984" y="5067929"/>
                  <a:pt x="4705434" y="5068694"/>
                  <a:pt x="4705944" y="5070734"/>
                </a:cubicBezTo>
                <a:cubicBezTo>
                  <a:pt x="4701948" y="5070989"/>
                  <a:pt x="4701778" y="5073625"/>
                  <a:pt x="4702883" y="5075580"/>
                </a:cubicBezTo>
                <a:cubicBezTo>
                  <a:pt x="4704924" y="5075410"/>
                  <a:pt x="4701693" y="5079151"/>
                  <a:pt x="4703308" y="5080426"/>
                </a:cubicBezTo>
                <a:cubicBezTo>
                  <a:pt x="4704413" y="5081531"/>
                  <a:pt x="4707984" y="5083232"/>
                  <a:pt x="4705434" y="5083232"/>
                </a:cubicBezTo>
                <a:cubicBezTo>
                  <a:pt x="4693531" y="5091649"/>
                  <a:pt x="4706284" y="5103976"/>
                  <a:pt x="4705434" y="5116389"/>
                </a:cubicBezTo>
                <a:cubicBezTo>
                  <a:pt x="4702543" y="5125061"/>
                  <a:pt x="4699907" y="5138664"/>
                  <a:pt x="4705434" y="5152097"/>
                </a:cubicBezTo>
                <a:cubicBezTo>
                  <a:pt x="4701863" y="5154647"/>
                  <a:pt x="4687155" y="5159068"/>
                  <a:pt x="4692681" y="5162299"/>
                </a:cubicBezTo>
                <a:cubicBezTo>
                  <a:pt x="4693871" y="5170290"/>
                  <a:pt x="4684859" y="5168080"/>
                  <a:pt x="4687580" y="5177602"/>
                </a:cubicBezTo>
                <a:cubicBezTo>
                  <a:pt x="4686985" y="5179557"/>
                  <a:pt x="4685454" y="5180578"/>
                  <a:pt x="4682479" y="5180153"/>
                </a:cubicBezTo>
                <a:cubicBezTo>
                  <a:pt x="4681459" y="5190185"/>
                  <a:pt x="4680693" y="5187974"/>
                  <a:pt x="4677378" y="5198006"/>
                </a:cubicBezTo>
                <a:lnTo>
                  <a:pt x="4669726" y="5198006"/>
                </a:lnTo>
                <a:cubicBezTo>
                  <a:pt x="4654508" y="5203192"/>
                  <a:pt x="4648216" y="5217220"/>
                  <a:pt x="4644221" y="5233714"/>
                </a:cubicBezTo>
                <a:lnTo>
                  <a:pt x="4644221" y="5249017"/>
                </a:lnTo>
                <a:lnTo>
                  <a:pt x="4646771" y="5249017"/>
                </a:lnTo>
                <a:cubicBezTo>
                  <a:pt x="4643285" y="5252248"/>
                  <a:pt x="4642860" y="5261515"/>
                  <a:pt x="4649322" y="5261770"/>
                </a:cubicBezTo>
                <a:cubicBezTo>
                  <a:pt x="4649747" y="5264745"/>
                  <a:pt x="4648897" y="5268996"/>
                  <a:pt x="4651872" y="5269422"/>
                </a:cubicBezTo>
                <a:cubicBezTo>
                  <a:pt x="4648982" y="5278348"/>
                  <a:pt x="4649832" y="5303089"/>
                  <a:pt x="4662074" y="5305129"/>
                </a:cubicBezTo>
                <a:cubicBezTo>
                  <a:pt x="4667856" y="5306149"/>
                  <a:pt x="4660714" y="5320092"/>
                  <a:pt x="4672277" y="5315331"/>
                </a:cubicBezTo>
                <a:lnTo>
                  <a:pt x="4679928" y="5315331"/>
                </a:lnTo>
                <a:cubicBezTo>
                  <a:pt x="4680353" y="5318307"/>
                  <a:pt x="4679503" y="5322558"/>
                  <a:pt x="4682479" y="5322983"/>
                </a:cubicBezTo>
                <a:cubicBezTo>
                  <a:pt x="4691576" y="5318987"/>
                  <a:pt x="4684009" y="5331655"/>
                  <a:pt x="4690130" y="5330635"/>
                </a:cubicBezTo>
                <a:lnTo>
                  <a:pt x="4690130" y="5340837"/>
                </a:lnTo>
                <a:cubicBezTo>
                  <a:pt x="4691066" y="5340922"/>
                  <a:pt x="4691746" y="5341262"/>
                  <a:pt x="4692341" y="5341687"/>
                </a:cubicBezTo>
                <a:cubicBezTo>
                  <a:pt x="4692511" y="5341772"/>
                  <a:pt x="4692596" y="5341942"/>
                  <a:pt x="4692681" y="5341942"/>
                </a:cubicBezTo>
                <a:cubicBezTo>
                  <a:pt x="4693956" y="5342877"/>
                  <a:pt x="4694891" y="5344067"/>
                  <a:pt x="4696167" y="5345003"/>
                </a:cubicBezTo>
                <a:cubicBezTo>
                  <a:pt x="4696677" y="5345343"/>
                  <a:pt x="4697187" y="5345683"/>
                  <a:pt x="4697867" y="5345853"/>
                </a:cubicBezTo>
                <a:lnTo>
                  <a:pt x="4700418" y="5345853"/>
                </a:lnTo>
                <a:cubicBezTo>
                  <a:pt x="4713170" y="5359456"/>
                  <a:pt x="4739101" y="5359881"/>
                  <a:pt x="4748878" y="5376459"/>
                </a:cubicBezTo>
                <a:cubicBezTo>
                  <a:pt x="4751683" y="5387767"/>
                  <a:pt x="4744542" y="5389127"/>
                  <a:pt x="4743777" y="5396864"/>
                </a:cubicBezTo>
                <a:cubicBezTo>
                  <a:pt x="4749388" y="5401115"/>
                  <a:pt x="4755424" y="5413952"/>
                  <a:pt x="4751428" y="5419819"/>
                </a:cubicBezTo>
                <a:cubicBezTo>
                  <a:pt x="4758145" y="5423474"/>
                  <a:pt x="4756615" y="5435462"/>
                  <a:pt x="4765286" y="5437332"/>
                </a:cubicBezTo>
                <a:cubicBezTo>
                  <a:pt x="4767157" y="5438948"/>
                  <a:pt x="4769282" y="5440053"/>
                  <a:pt x="4771833" y="5440223"/>
                </a:cubicBezTo>
                <a:cubicBezTo>
                  <a:pt x="4770302" y="5440393"/>
                  <a:pt x="4768857" y="5440563"/>
                  <a:pt x="4769282" y="5442773"/>
                </a:cubicBezTo>
                <a:cubicBezTo>
                  <a:pt x="4768092" y="5450765"/>
                  <a:pt x="4776169" y="5449490"/>
                  <a:pt x="4776934" y="5455526"/>
                </a:cubicBezTo>
                <a:cubicBezTo>
                  <a:pt x="4776934" y="5458927"/>
                  <a:pt x="4772428" y="5457822"/>
                  <a:pt x="4771833" y="5460627"/>
                </a:cubicBezTo>
                <a:cubicBezTo>
                  <a:pt x="4773788" y="5461222"/>
                  <a:pt x="4774808" y="5462753"/>
                  <a:pt x="4774383" y="5465728"/>
                </a:cubicBezTo>
                <a:cubicBezTo>
                  <a:pt x="4770728" y="5467174"/>
                  <a:pt x="4768177" y="5469724"/>
                  <a:pt x="4766732" y="5473380"/>
                </a:cubicBezTo>
                <a:cubicBezTo>
                  <a:pt x="4765031" y="5480181"/>
                  <a:pt x="4765711" y="5489278"/>
                  <a:pt x="4761631" y="5493784"/>
                </a:cubicBezTo>
                <a:lnTo>
                  <a:pt x="4759080" y="5493784"/>
                </a:lnTo>
                <a:cubicBezTo>
                  <a:pt x="4755339" y="5499395"/>
                  <a:pt x="4751343" y="5504752"/>
                  <a:pt x="4751428" y="5514189"/>
                </a:cubicBezTo>
                <a:cubicBezTo>
                  <a:pt x="4742161" y="5511723"/>
                  <a:pt x="4748878" y="5525156"/>
                  <a:pt x="4743777" y="5526941"/>
                </a:cubicBezTo>
                <a:lnTo>
                  <a:pt x="4738676" y="5526941"/>
                </a:lnTo>
                <a:cubicBezTo>
                  <a:pt x="4739526" y="5532893"/>
                  <a:pt x="4738251" y="5536718"/>
                  <a:pt x="4736125" y="5539694"/>
                </a:cubicBezTo>
                <a:cubicBezTo>
                  <a:pt x="4737400" y="5540119"/>
                  <a:pt x="4738591" y="5540714"/>
                  <a:pt x="4739781" y="5541394"/>
                </a:cubicBezTo>
                <a:cubicBezTo>
                  <a:pt x="4739951" y="5541479"/>
                  <a:pt x="4740036" y="5541564"/>
                  <a:pt x="4740121" y="5541564"/>
                </a:cubicBezTo>
                <a:cubicBezTo>
                  <a:pt x="4741141" y="5542245"/>
                  <a:pt x="4742246" y="5543010"/>
                  <a:pt x="4743182" y="5543775"/>
                </a:cubicBezTo>
                <a:cubicBezTo>
                  <a:pt x="4743267" y="5543860"/>
                  <a:pt x="4743437" y="5543945"/>
                  <a:pt x="4743522" y="5544030"/>
                </a:cubicBezTo>
                <a:cubicBezTo>
                  <a:pt x="4744457" y="5544795"/>
                  <a:pt x="4745307" y="5545645"/>
                  <a:pt x="4746072" y="5546581"/>
                </a:cubicBezTo>
                <a:cubicBezTo>
                  <a:pt x="4746157" y="5546666"/>
                  <a:pt x="4746242" y="5546836"/>
                  <a:pt x="4746327" y="5546921"/>
                </a:cubicBezTo>
                <a:cubicBezTo>
                  <a:pt x="4747093" y="5547856"/>
                  <a:pt x="4747773" y="5548791"/>
                  <a:pt x="4748283" y="5549811"/>
                </a:cubicBezTo>
                <a:cubicBezTo>
                  <a:pt x="4748368" y="5549896"/>
                  <a:pt x="4748368" y="5550066"/>
                  <a:pt x="4748368" y="5550066"/>
                </a:cubicBezTo>
                <a:cubicBezTo>
                  <a:pt x="4748963" y="5551086"/>
                  <a:pt x="4749303" y="5552192"/>
                  <a:pt x="4749558" y="5553297"/>
                </a:cubicBezTo>
                <a:cubicBezTo>
                  <a:pt x="4750238" y="5556698"/>
                  <a:pt x="4749303" y="5560183"/>
                  <a:pt x="4746157" y="5563159"/>
                </a:cubicBezTo>
                <a:cubicBezTo>
                  <a:pt x="4745392" y="5563669"/>
                  <a:pt x="4744712" y="5564179"/>
                  <a:pt x="4743692" y="5565029"/>
                </a:cubicBezTo>
                <a:cubicBezTo>
                  <a:pt x="4748623" y="5574211"/>
                  <a:pt x="4742672" y="5574381"/>
                  <a:pt x="4741141" y="5582883"/>
                </a:cubicBezTo>
                <a:cubicBezTo>
                  <a:pt x="4743692" y="5582883"/>
                  <a:pt x="4744202" y="5584924"/>
                  <a:pt x="4746242" y="5585434"/>
                </a:cubicBezTo>
                <a:cubicBezTo>
                  <a:pt x="4736210" y="5595296"/>
                  <a:pt x="4742502" y="5600482"/>
                  <a:pt x="4738591" y="5610939"/>
                </a:cubicBezTo>
                <a:lnTo>
                  <a:pt x="4738591" y="5613490"/>
                </a:lnTo>
                <a:cubicBezTo>
                  <a:pt x="4728218" y="5620036"/>
                  <a:pt x="4743012" y="5635339"/>
                  <a:pt x="4751343" y="5638995"/>
                </a:cubicBezTo>
                <a:cubicBezTo>
                  <a:pt x="4747433" y="5638995"/>
                  <a:pt x="4742927" y="5645967"/>
                  <a:pt x="4751343" y="5644096"/>
                </a:cubicBezTo>
                <a:cubicBezTo>
                  <a:pt x="4750663" y="5649877"/>
                  <a:pt x="4751939" y="5653703"/>
                  <a:pt x="4756444" y="5654298"/>
                </a:cubicBezTo>
                <a:cubicBezTo>
                  <a:pt x="4757975" y="5659570"/>
                  <a:pt x="4752364" y="5671982"/>
                  <a:pt x="4761546" y="5669602"/>
                </a:cubicBezTo>
                <a:cubicBezTo>
                  <a:pt x="4763076" y="5669772"/>
                  <a:pt x="4764606" y="5669942"/>
                  <a:pt x="4764096" y="5672152"/>
                </a:cubicBezTo>
                <a:cubicBezTo>
                  <a:pt x="4763246" y="5680059"/>
                  <a:pt x="4769962" y="5684310"/>
                  <a:pt x="4764096" y="5690006"/>
                </a:cubicBezTo>
                <a:cubicBezTo>
                  <a:pt x="4758740" y="5690686"/>
                  <a:pt x="4767752" y="5696808"/>
                  <a:pt x="4761546" y="5700208"/>
                </a:cubicBezTo>
                <a:lnTo>
                  <a:pt x="4764096" y="5700208"/>
                </a:lnTo>
                <a:cubicBezTo>
                  <a:pt x="4761631" y="5707095"/>
                  <a:pt x="4758485" y="5713301"/>
                  <a:pt x="4756444" y="5720613"/>
                </a:cubicBezTo>
                <a:cubicBezTo>
                  <a:pt x="4756444" y="5727414"/>
                  <a:pt x="4759165" y="5735236"/>
                  <a:pt x="4761546" y="5733365"/>
                </a:cubicBezTo>
                <a:cubicBezTo>
                  <a:pt x="4761206" y="5739657"/>
                  <a:pt x="4761120" y="5745608"/>
                  <a:pt x="4764096" y="5748668"/>
                </a:cubicBezTo>
                <a:cubicBezTo>
                  <a:pt x="4758315" y="5759211"/>
                  <a:pt x="4762226" y="5763632"/>
                  <a:pt x="4756444" y="5774174"/>
                </a:cubicBezTo>
                <a:lnTo>
                  <a:pt x="4753894" y="5774174"/>
                </a:lnTo>
                <a:cubicBezTo>
                  <a:pt x="4748538" y="5776469"/>
                  <a:pt x="4746157" y="5781656"/>
                  <a:pt x="4746242" y="5789477"/>
                </a:cubicBezTo>
                <a:cubicBezTo>
                  <a:pt x="4743777" y="5797214"/>
                  <a:pt x="4731704" y="5795343"/>
                  <a:pt x="4733490" y="5807331"/>
                </a:cubicBezTo>
                <a:cubicBezTo>
                  <a:pt x="4731959" y="5807501"/>
                  <a:pt x="4730514" y="5807756"/>
                  <a:pt x="4730939" y="5809882"/>
                </a:cubicBezTo>
                <a:cubicBezTo>
                  <a:pt x="4723457" y="5813452"/>
                  <a:pt x="4718781" y="5819914"/>
                  <a:pt x="4715636" y="5827735"/>
                </a:cubicBezTo>
                <a:cubicBezTo>
                  <a:pt x="4717081" y="5835982"/>
                  <a:pt x="4713935" y="5839638"/>
                  <a:pt x="4713085" y="5845589"/>
                </a:cubicBezTo>
                <a:cubicBezTo>
                  <a:pt x="4722862" y="5845164"/>
                  <a:pt x="4714020" y="5847715"/>
                  <a:pt x="4715636" y="5853241"/>
                </a:cubicBezTo>
                <a:cubicBezTo>
                  <a:pt x="4726688" y="5851540"/>
                  <a:pt x="4719717" y="5867864"/>
                  <a:pt x="4725838" y="5871095"/>
                </a:cubicBezTo>
                <a:cubicBezTo>
                  <a:pt x="4726433" y="5873050"/>
                  <a:pt x="4725923" y="5876196"/>
                  <a:pt x="4728389" y="5876196"/>
                </a:cubicBezTo>
                <a:cubicBezTo>
                  <a:pt x="4728984" y="5881042"/>
                  <a:pt x="4725498" y="5881807"/>
                  <a:pt x="4725838" y="5886398"/>
                </a:cubicBezTo>
                <a:lnTo>
                  <a:pt x="4728389" y="5886398"/>
                </a:lnTo>
                <a:cubicBezTo>
                  <a:pt x="4728814" y="5889373"/>
                  <a:pt x="4727963" y="5893624"/>
                  <a:pt x="4730939" y="5894049"/>
                </a:cubicBezTo>
                <a:cubicBezTo>
                  <a:pt x="4734255" y="5905272"/>
                  <a:pt x="4734000" y="5910033"/>
                  <a:pt x="4733490" y="5914454"/>
                </a:cubicBezTo>
                <a:cubicBezTo>
                  <a:pt x="4735190" y="5917855"/>
                  <a:pt x="4738931" y="5919215"/>
                  <a:pt x="4743692" y="5919555"/>
                </a:cubicBezTo>
                <a:cubicBezTo>
                  <a:pt x="4741396" y="5925761"/>
                  <a:pt x="4736040" y="5928907"/>
                  <a:pt x="4738591" y="5939959"/>
                </a:cubicBezTo>
                <a:lnTo>
                  <a:pt x="4741141" y="5939959"/>
                </a:lnTo>
                <a:cubicBezTo>
                  <a:pt x="4741906" y="5943445"/>
                  <a:pt x="4744797" y="5944805"/>
                  <a:pt x="4743692" y="5950161"/>
                </a:cubicBezTo>
                <a:cubicBezTo>
                  <a:pt x="4750663" y="5948291"/>
                  <a:pt x="4748793" y="5955262"/>
                  <a:pt x="4753894" y="5955262"/>
                </a:cubicBezTo>
                <a:cubicBezTo>
                  <a:pt x="4754659" y="5958748"/>
                  <a:pt x="4757550" y="5960109"/>
                  <a:pt x="4756444" y="5965465"/>
                </a:cubicBezTo>
                <a:lnTo>
                  <a:pt x="4756444" y="5970566"/>
                </a:lnTo>
                <a:cubicBezTo>
                  <a:pt x="4752279" y="5970906"/>
                  <a:pt x="4752279" y="5988079"/>
                  <a:pt x="4756444" y="5988420"/>
                </a:cubicBezTo>
                <a:lnTo>
                  <a:pt x="4756444" y="5998622"/>
                </a:lnTo>
                <a:lnTo>
                  <a:pt x="4753894" y="5998622"/>
                </a:lnTo>
                <a:cubicBezTo>
                  <a:pt x="4753639" y="6001767"/>
                  <a:pt x="4753129" y="6004658"/>
                  <a:pt x="4748793" y="6003723"/>
                </a:cubicBezTo>
                <a:cubicBezTo>
                  <a:pt x="4751258" y="6015540"/>
                  <a:pt x="4745477" y="6019111"/>
                  <a:pt x="4743692" y="6026678"/>
                </a:cubicBezTo>
                <a:lnTo>
                  <a:pt x="4743692" y="6034329"/>
                </a:lnTo>
                <a:cubicBezTo>
                  <a:pt x="4743182" y="6037220"/>
                  <a:pt x="4740886" y="6038325"/>
                  <a:pt x="4738591" y="6039430"/>
                </a:cubicBezTo>
                <a:cubicBezTo>
                  <a:pt x="4726943" y="6040536"/>
                  <a:pt x="4739526" y="6065871"/>
                  <a:pt x="4725838" y="6064936"/>
                </a:cubicBezTo>
                <a:cubicBezTo>
                  <a:pt x="4722777" y="6067316"/>
                  <a:pt x="4723627" y="6069272"/>
                  <a:pt x="4725838" y="6071142"/>
                </a:cubicBezTo>
                <a:cubicBezTo>
                  <a:pt x="4723372" y="6076668"/>
                  <a:pt x="4722947" y="6081684"/>
                  <a:pt x="4723798" y="6086530"/>
                </a:cubicBezTo>
                <a:cubicBezTo>
                  <a:pt x="4721247" y="6099283"/>
                  <a:pt x="4732299" y="6104214"/>
                  <a:pt x="4738591" y="6121048"/>
                </a:cubicBezTo>
                <a:lnTo>
                  <a:pt x="4743692" y="6121048"/>
                </a:lnTo>
                <a:cubicBezTo>
                  <a:pt x="4741906" y="6127934"/>
                  <a:pt x="4755679" y="6119262"/>
                  <a:pt x="4753894" y="6126149"/>
                </a:cubicBezTo>
                <a:cubicBezTo>
                  <a:pt x="4753299" y="6129380"/>
                  <a:pt x="4749898" y="6131335"/>
                  <a:pt x="4756444" y="6131250"/>
                </a:cubicBezTo>
                <a:cubicBezTo>
                  <a:pt x="4754574" y="6139072"/>
                  <a:pt x="4763416" y="6136181"/>
                  <a:pt x="4761546" y="6144003"/>
                </a:cubicBezTo>
                <a:cubicBezTo>
                  <a:pt x="4760015" y="6144173"/>
                  <a:pt x="4758485" y="6144343"/>
                  <a:pt x="4758995" y="6146553"/>
                </a:cubicBezTo>
                <a:cubicBezTo>
                  <a:pt x="4756019" y="6149274"/>
                  <a:pt x="4758060" y="6158286"/>
                  <a:pt x="4761546" y="6161856"/>
                </a:cubicBezTo>
                <a:cubicBezTo>
                  <a:pt x="4762141" y="6166958"/>
                  <a:pt x="4750153" y="6172229"/>
                  <a:pt x="4758995" y="6177160"/>
                </a:cubicBezTo>
                <a:cubicBezTo>
                  <a:pt x="4760865" y="6184981"/>
                  <a:pt x="4756444" y="6186427"/>
                  <a:pt x="4756444" y="6192463"/>
                </a:cubicBezTo>
                <a:cubicBezTo>
                  <a:pt x="4758400" y="6193058"/>
                  <a:pt x="4761546" y="6192548"/>
                  <a:pt x="4761546" y="6195014"/>
                </a:cubicBezTo>
                <a:cubicBezTo>
                  <a:pt x="4761546" y="6197564"/>
                  <a:pt x="4759505" y="6198074"/>
                  <a:pt x="4758995" y="6200115"/>
                </a:cubicBezTo>
                <a:lnTo>
                  <a:pt x="4761546" y="6200115"/>
                </a:lnTo>
                <a:lnTo>
                  <a:pt x="4761546" y="6207766"/>
                </a:lnTo>
                <a:cubicBezTo>
                  <a:pt x="4768602" y="6222559"/>
                  <a:pt x="4756955" y="6226640"/>
                  <a:pt x="4761546" y="6240923"/>
                </a:cubicBezTo>
                <a:cubicBezTo>
                  <a:pt x="4765541" y="6250870"/>
                  <a:pt x="4754914" y="6246194"/>
                  <a:pt x="4753894" y="6251125"/>
                </a:cubicBezTo>
                <a:cubicBezTo>
                  <a:pt x="4757380" y="6253591"/>
                  <a:pt x="4757210" y="6259712"/>
                  <a:pt x="4761546" y="6261328"/>
                </a:cubicBezTo>
                <a:cubicBezTo>
                  <a:pt x="4759590" y="6261923"/>
                  <a:pt x="4758570" y="6263453"/>
                  <a:pt x="4758995" y="6266429"/>
                </a:cubicBezTo>
                <a:cubicBezTo>
                  <a:pt x="4760015" y="6273060"/>
                  <a:pt x="4766647" y="6274165"/>
                  <a:pt x="4766647" y="6281732"/>
                </a:cubicBezTo>
                <a:lnTo>
                  <a:pt x="4769197" y="6281732"/>
                </a:lnTo>
                <a:lnTo>
                  <a:pt x="4769197" y="6284283"/>
                </a:lnTo>
                <a:cubicBezTo>
                  <a:pt x="4770387" y="6287258"/>
                  <a:pt x="4771918" y="6290064"/>
                  <a:pt x="4774298" y="6291934"/>
                </a:cubicBezTo>
                <a:lnTo>
                  <a:pt x="4774298" y="6299586"/>
                </a:lnTo>
                <a:cubicBezTo>
                  <a:pt x="4764946" y="6307492"/>
                  <a:pt x="4783055" y="6309363"/>
                  <a:pt x="4779399" y="6319990"/>
                </a:cubicBezTo>
                <a:cubicBezTo>
                  <a:pt x="4781440" y="6321691"/>
                  <a:pt x="4781015" y="6323816"/>
                  <a:pt x="4783055" y="6323816"/>
                </a:cubicBezTo>
                <a:cubicBezTo>
                  <a:pt x="4777954" y="6326707"/>
                  <a:pt x="4792067" y="6331298"/>
                  <a:pt x="4792152" y="6335293"/>
                </a:cubicBezTo>
                <a:cubicBezTo>
                  <a:pt x="4794278" y="6338269"/>
                  <a:pt x="4795553" y="6342095"/>
                  <a:pt x="4794703" y="6348046"/>
                </a:cubicBezTo>
                <a:cubicBezTo>
                  <a:pt x="4795468" y="6353997"/>
                  <a:pt x="4799719" y="6358588"/>
                  <a:pt x="4794703" y="6363349"/>
                </a:cubicBezTo>
                <a:cubicBezTo>
                  <a:pt x="4793682" y="6367005"/>
                  <a:pt x="4796998" y="6388175"/>
                  <a:pt x="4802354" y="6393956"/>
                </a:cubicBezTo>
                <a:cubicBezTo>
                  <a:pt x="4806095" y="6404328"/>
                  <a:pt x="4802439" y="6406284"/>
                  <a:pt x="4804905" y="6416911"/>
                </a:cubicBezTo>
                <a:lnTo>
                  <a:pt x="4804905" y="6419461"/>
                </a:lnTo>
                <a:cubicBezTo>
                  <a:pt x="4796743" y="6424817"/>
                  <a:pt x="4801419" y="6443181"/>
                  <a:pt x="4794703" y="6450068"/>
                </a:cubicBezTo>
                <a:cubicBezTo>
                  <a:pt x="4791557" y="6450323"/>
                  <a:pt x="4788666" y="6450833"/>
                  <a:pt x="4789602" y="6455169"/>
                </a:cubicBezTo>
                <a:cubicBezTo>
                  <a:pt x="4792067" y="6461885"/>
                  <a:pt x="4795383" y="6477869"/>
                  <a:pt x="4787051" y="6480674"/>
                </a:cubicBezTo>
                <a:cubicBezTo>
                  <a:pt x="4781185" y="6484160"/>
                  <a:pt x="4786116" y="6498443"/>
                  <a:pt x="4784500" y="6506180"/>
                </a:cubicBezTo>
                <a:cubicBezTo>
                  <a:pt x="4778634" y="6511366"/>
                  <a:pt x="4783565" y="6527349"/>
                  <a:pt x="4781950" y="6536786"/>
                </a:cubicBezTo>
                <a:cubicBezTo>
                  <a:pt x="4783905" y="6537381"/>
                  <a:pt x="4787051" y="6536871"/>
                  <a:pt x="4787051" y="6539337"/>
                </a:cubicBezTo>
                <a:cubicBezTo>
                  <a:pt x="4791387" y="6545883"/>
                  <a:pt x="4779909" y="6550134"/>
                  <a:pt x="4781950" y="6567393"/>
                </a:cubicBezTo>
                <a:cubicBezTo>
                  <a:pt x="4777699" y="6569348"/>
                  <a:pt x="4777699" y="6588392"/>
                  <a:pt x="4781950" y="6590348"/>
                </a:cubicBezTo>
                <a:cubicBezTo>
                  <a:pt x="4781100" y="6596299"/>
                  <a:pt x="4777954" y="6599955"/>
                  <a:pt x="4779399" y="6608202"/>
                </a:cubicBezTo>
                <a:lnTo>
                  <a:pt x="4781950" y="6608202"/>
                </a:lnTo>
                <a:lnTo>
                  <a:pt x="4781950" y="6616193"/>
                </a:lnTo>
                <a:cubicBezTo>
                  <a:pt x="4781015" y="6619509"/>
                  <a:pt x="4780505" y="6622315"/>
                  <a:pt x="4780165" y="6624950"/>
                </a:cubicBezTo>
                <a:cubicBezTo>
                  <a:pt x="4779995" y="6625290"/>
                  <a:pt x="4779739" y="6625545"/>
                  <a:pt x="4779399" y="6626055"/>
                </a:cubicBezTo>
                <a:cubicBezTo>
                  <a:pt x="4779569" y="6636513"/>
                  <a:pt x="4772343" y="6652921"/>
                  <a:pt x="4779399" y="6661763"/>
                </a:cubicBezTo>
                <a:cubicBezTo>
                  <a:pt x="4781440" y="6670605"/>
                  <a:pt x="4774638" y="6672560"/>
                  <a:pt x="4779399" y="6677066"/>
                </a:cubicBezTo>
                <a:cubicBezTo>
                  <a:pt x="4785436" y="6682847"/>
                  <a:pt x="4774128" y="6682677"/>
                  <a:pt x="4774298" y="6689819"/>
                </a:cubicBezTo>
                <a:lnTo>
                  <a:pt x="4776849" y="6689819"/>
                </a:lnTo>
                <a:cubicBezTo>
                  <a:pt x="4776679" y="6693050"/>
                  <a:pt x="4773618" y="6693390"/>
                  <a:pt x="4774298" y="6697471"/>
                </a:cubicBezTo>
                <a:cubicBezTo>
                  <a:pt x="4772853" y="6706908"/>
                  <a:pt x="4782205" y="6712264"/>
                  <a:pt x="4776849" y="6717875"/>
                </a:cubicBezTo>
                <a:cubicBezTo>
                  <a:pt x="4779995" y="6718130"/>
                  <a:pt x="4782885" y="6718640"/>
                  <a:pt x="4781950" y="6722976"/>
                </a:cubicBezTo>
                <a:cubicBezTo>
                  <a:pt x="4782375" y="6726802"/>
                  <a:pt x="4781015" y="6732413"/>
                  <a:pt x="4784500" y="6733178"/>
                </a:cubicBezTo>
                <a:cubicBezTo>
                  <a:pt x="4786796" y="6740660"/>
                  <a:pt x="4786796" y="6741000"/>
                  <a:pt x="4784500" y="6748481"/>
                </a:cubicBezTo>
                <a:cubicBezTo>
                  <a:pt x="4780250" y="6752902"/>
                  <a:pt x="4780250" y="6774667"/>
                  <a:pt x="4784500" y="6779088"/>
                </a:cubicBezTo>
                <a:cubicBezTo>
                  <a:pt x="4785266" y="6785974"/>
                  <a:pt x="4787816" y="6791075"/>
                  <a:pt x="4792152" y="6794391"/>
                </a:cubicBezTo>
                <a:cubicBezTo>
                  <a:pt x="4790367" y="6793626"/>
                  <a:pt x="4789432" y="6795751"/>
                  <a:pt x="4789176" y="6798217"/>
                </a:cubicBezTo>
                <a:cubicBezTo>
                  <a:pt x="4788496" y="6801278"/>
                  <a:pt x="4788666" y="6805358"/>
                  <a:pt x="4789602" y="6807399"/>
                </a:cubicBezTo>
                <a:cubicBezTo>
                  <a:pt x="4790027" y="6810630"/>
                  <a:pt x="4788921" y="6814966"/>
                  <a:pt x="4789602" y="6817346"/>
                </a:cubicBezTo>
                <a:cubicBezTo>
                  <a:pt x="4790197" y="6819301"/>
                  <a:pt x="4789687" y="6822447"/>
                  <a:pt x="4792152" y="6822447"/>
                </a:cubicBezTo>
                <a:lnTo>
                  <a:pt x="4792152" y="6827548"/>
                </a:lnTo>
                <a:cubicBezTo>
                  <a:pt x="4787901" y="6832649"/>
                  <a:pt x="4792407" y="6830779"/>
                  <a:pt x="4792152" y="6837750"/>
                </a:cubicBezTo>
                <a:cubicBezTo>
                  <a:pt x="4792577" y="6841576"/>
                  <a:pt x="4791217" y="6847187"/>
                  <a:pt x="4794703" y="6847953"/>
                </a:cubicBezTo>
                <a:lnTo>
                  <a:pt x="4794703" y="6850503"/>
                </a:lnTo>
                <a:cubicBezTo>
                  <a:pt x="4794873" y="6854924"/>
                  <a:pt x="4794108" y="6858410"/>
                  <a:pt x="4792152" y="6860705"/>
                </a:cubicBezTo>
                <a:cubicBezTo>
                  <a:pt x="4800654" y="6858155"/>
                  <a:pt x="4800484" y="6864276"/>
                  <a:pt x="4799804" y="6870907"/>
                </a:cubicBezTo>
                <a:cubicBezTo>
                  <a:pt x="4797083" y="6881280"/>
                  <a:pt x="4799379" y="6883490"/>
                  <a:pt x="4797253" y="6896413"/>
                </a:cubicBezTo>
                <a:cubicBezTo>
                  <a:pt x="4805415" y="6895648"/>
                  <a:pt x="4806520" y="6907550"/>
                  <a:pt x="4802354" y="6911716"/>
                </a:cubicBezTo>
                <a:cubicBezTo>
                  <a:pt x="4797338" y="6913501"/>
                  <a:pt x="4795553" y="6918518"/>
                  <a:pt x="4794703" y="6924469"/>
                </a:cubicBezTo>
                <a:cubicBezTo>
                  <a:pt x="4794703" y="6927019"/>
                  <a:pt x="4792662" y="6927529"/>
                  <a:pt x="4792152" y="6929570"/>
                </a:cubicBezTo>
                <a:lnTo>
                  <a:pt x="4789602" y="6929570"/>
                </a:lnTo>
                <a:cubicBezTo>
                  <a:pt x="4783735" y="6933906"/>
                  <a:pt x="4782205" y="6942578"/>
                  <a:pt x="4781950" y="6952525"/>
                </a:cubicBezTo>
                <a:cubicBezTo>
                  <a:pt x="4783225" y="6962217"/>
                  <a:pt x="4781270" y="6968763"/>
                  <a:pt x="4776849" y="6972929"/>
                </a:cubicBezTo>
                <a:cubicBezTo>
                  <a:pt x="4771323" y="6980071"/>
                  <a:pt x="4776424" y="6989168"/>
                  <a:pt x="4780250" y="6995544"/>
                </a:cubicBezTo>
                <a:cubicBezTo>
                  <a:pt x="4780675" y="6996989"/>
                  <a:pt x="4781100" y="6999370"/>
                  <a:pt x="4782545" y="7000475"/>
                </a:cubicBezTo>
                <a:lnTo>
                  <a:pt x="0" y="700047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1FA9B8C-54D3-23CB-D262-0F660ADDAC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198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4A04E-275F-37E8-1B9C-08A543F2D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81"/>
            <a:ext cx="887680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1A63D-0631-22E8-13DE-83265B898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123267"/>
            <a:ext cx="10515600" cy="4124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B50120-E1F3-5013-B6BE-9C57D3E1846F}"/>
              </a:ext>
            </a:extLst>
          </p:cNvPr>
          <p:cNvCxnSpPr/>
          <p:nvPr userDrawn="1"/>
        </p:nvCxnSpPr>
        <p:spPr>
          <a:xfrm>
            <a:off x="0" y="1841698"/>
            <a:ext cx="1910862" cy="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0C570C50-2CB5-0802-7389-6E4C34FE6C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359" y="62202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104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8B9802-5877-ABDD-AD61-25C30128B0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95244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473E0E-E447-FDBC-021D-19AC85B32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7856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46DEA3-4615-78E1-DD3E-841478D23BF1}"/>
              </a:ext>
            </a:extLst>
          </p:cNvPr>
          <p:cNvCxnSpPr>
            <a:cxnSpLocks/>
          </p:cNvCxnSpPr>
          <p:nvPr userDrawn="1"/>
        </p:nvCxnSpPr>
        <p:spPr>
          <a:xfrm>
            <a:off x="8645770" y="0"/>
            <a:ext cx="0" cy="131042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33E4CFBC-E747-DEFC-2608-1A17E514C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93897" y="5351057"/>
            <a:ext cx="1359439" cy="29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0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D6400C-4CB0-7AC3-87FB-45060BCA6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3DB17-2E5E-0190-C2A0-9A2E1A85D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9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72" r:id="rId3"/>
    <p:sldLayoutId id="2147483674" r:id="rId4"/>
    <p:sldLayoutId id="2147483677" r:id="rId5"/>
    <p:sldLayoutId id="2147483678" r:id="rId6"/>
    <p:sldLayoutId id="2147483673" r:id="rId7"/>
    <p:sldLayoutId id="2147483681" r:id="rId8"/>
    <p:sldLayoutId id="2147483662" r:id="rId9"/>
    <p:sldLayoutId id="2147483663" r:id="rId10"/>
    <p:sldLayoutId id="2147483683" r:id="rId11"/>
    <p:sldLayoutId id="2147483682" r:id="rId12"/>
    <p:sldLayoutId id="2147483687" r:id="rId13"/>
    <p:sldLayoutId id="2147483685" r:id="rId14"/>
    <p:sldLayoutId id="2147483688" r:id="rId15"/>
    <p:sldLayoutId id="2147483686" r:id="rId16"/>
    <p:sldLayoutId id="2147483706" r:id="rId17"/>
    <p:sldLayoutId id="2147483680" r:id="rId18"/>
    <p:sldLayoutId id="2147483664" r:id="rId19"/>
    <p:sldLayoutId id="2147483708" r:id="rId20"/>
    <p:sldLayoutId id="2147483665" r:id="rId21"/>
    <p:sldLayoutId id="2147483666" r:id="rId22"/>
    <p:sldLayoutId id="2147483667" r:id="rId23"/>
    <p:sldLayoutId id="2147483710" r:id="rId24"/>
    <p:sldLayoutId id="2147483712" r:id="rId25"/>
    <p:sldLayoutId id="2147483711" r:id="rId26"/>
    <p:sldLayoutId id="2147483697" r:id="rId27"/>
    <p:sldLayoutId id="2147483709" r:id="rId28"/>
    <p:sldLayoutId id="2147483692" r:id="rId29"/>
    <p:sldLayoutId id="2147483695" r:id="rId30"/>
    <p:sldLayoutId id="2147483693" r:id="rId31"/>
    <p:sldLayoutId id="2147483696" r:id="rId32"/>
    <p:sldLayoutId id="2147483699" r:id="rId33"/>
    <p:sldLayoutId id="2147483700" r:id="rId34"/>
    <p:sldLayoutId id="2147483701" r:id="rId35"/>
    <p:sldLayoutId id="2147483704" r:id="rId36"/>
    <p:sldLayoutId id="2147483703" r:id="rId37"/>
    <p:sldLayoutId id="2147483707" r:id="rId38"/>
    <p:sldLayoutId id="2147483668" r:id="rId39"/>
    <p:sldLayoutId id="2147483705" r:id="rId40"/>
    <p:sldLayoutId id="2147483669" r:id="rId41"/>
    <p:sldLayoutId id="2147483675" r:id="rId42"/>
    <p:sldLayoutId id="2147483676" r:id="rId43"/>
    <p:sldLayoutId id="2147483679" r:id="rId44"/>
    <p:sldLayoutId id="2147483670" r:id="rId45"/>
    <p:sldLayoutId id="2147483671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Open Sans Condensed" pitchFamily="2" charset="0"/>
          <a:ea typeface="Open Sans Condensed" pitchFamily="2" charset="0"/>
          <a:cs typeface="Open Sans Condensed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svg"/><Relationship Id="rId7" Type="http://schemas.openxmlformats.org/officeDocument/2006/relationships/image" Target="../media/image2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jpg"/><Relationship Id="rId11" Type="http://schemas.openxmlformats.org/officeDocument/2006/relationships/image" Target="../media/image31.jpg"/><Relationship Id="rId5" Type="http://schemas.openxmlformats.org/officeDocument/2006/relationships/image" Target="../media/image10.svg"/><Relationship Id="rId10" Type="http://schemas.openxmlformats.org/officeDocument/2006/relationships/image" Target="../media/image30.jp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0.png"/><Relationship Id="rId21" Type="http://schemas.openxmlformats.org/officeDocument/2006/relationships/image" Target="../media/image50.png"/><Relationship Id="rId42" Type="http://schemas.openxmlformats.org/officeDocument/2006/relationships/image" Target="../media/image69.svg"/><Relationship Id="rId63" Type="http://schemas.openxmlformats.org/officeDocument/2006/relationships/image" Target="../media/image90.png"/><Relationship Id="rId84" Type="http://schemas.openxmlformats.org/officeDocument/2006/relationships/image" Target="../media/image109.svg"/><Relationship Id="rId138" Type="http://schemas.openxmlformats.org/officeDocument/2006/relationships/image" Target="../media/image161.svg"/><Relationship Id="rId16" Type="http://schemas.openxmlformats.org/officeDocument/2006/relationships/image" Target="../media/image45.svg"/><Relationship Id="rId107" Type="http://schemas.openxmlformats.org/officeDocument/2006/relationships/image" Target="../media/image130.png"/><Relationship Id="rId11" Type="http://schemas.openxmlformats.org/officeDocument/2006/relationships/image" Target="../media/image40.png"/><Relationship Id="rId32" Type="http://schemas.openxmlformats.org/officeDocument/2006/relationships/image" Target="../media/image61.svg"/><Relationship Id="rId37" Type="http://schemas.openxmlformats.org/officeDocument/2006/relationships/image" Target="../media/image64.png"/><Relationship Id="rId53" Type="http://schemas.openxmlformats.org/officeDocument/2006/relationships/image" Target="../media/image80.png"/><Relationship Id="rId58" Type="http://schemas.openxmlformats.org/officeDocument/2006/relationships/image" Target="../media/image85.svg"/><Relationship Id="rId74" Type="http://schemas.openxmlformats.org/officeDocument/2006/relationships/image" Target="../media/image99.svg"/><Relationship Id="rId79" Type="http://schemas.openxmlformats.org/officeDocument/2006/relationships/image" Target="../media/image104.png"/><Relationship Id="rId102" Type="http://schemas.openxmlformats.org/officeDocument/2006/relationships/image" Target="../media/image125.svg"/><Relationship Id="rId123" Type="http://schemas.openxmlformats.org/officeDocument/2006/relationships/image" Target="../media/image146.png"/><Relationship Id="rId128" Type="http://schemas.openxmlformats.org/officeDocument/2006/relationships/image" Target="../media/image151.svg"/><Relationship Id="rId5" Type="http://schemas.openxmlformats.org/officeDocument/2006/relationships/image" Target="../media/image34.png"/><Relationship Id="rId90" Type="http://schemas.openxmlformats.org/officeDocument/2006/relationships/image" Target="../media/image115.svg"/><Relationship Id="rId95" Type="http://schemas.openxmlformats.org/officeDocument/2006/relationships/image" Target="../media/image120.png"/><Relationship Id="rId22" Type="http://schemas.openxmlformats.org/officeDocument/2006/relationships/image" Target="../media/image51.svg"/><Relationship Id="rId27" Type="http://schemas.openxmlformats.org/officeDocument/2006/relationships/image" Target="../media/image56.png"/><Relationship Id="rId43" Type="http://schemas.openxmlformats.org/officeDocument/2006/relationships/image" Target="../media/image70.png"/><Relationship Id="rId48" Type="http://schemas.openxmlformats.org/officeDocument/2006/relationships/image" Target="../media/image75.svg"/><Relationship Id="rId64" Type="http://schemas.openxmlformats.org/officeDocument/2006/relationships/image" Target="../media/image91.svg"/><Relationship Id="rId69" Type="http://schemas.openxmlformats.org/officeDocument/2006/relationships/image" Target="../media/image26.png"/><Relationship Id="rId113" Type="http://schemas.openxmlformats.org/officeDocument/2006/relationships/image" Target="../media/image136.png"/><Relationship Id="rId118" Type="http://schemas.openxmlformats.org/officeDocument/2006/relationships/image" Target="../media/image141.svg"/><Relationship Id="rId134" Type="http://schemas.openxmlformats.org/officeDocument/2006/relationships/image" Target="../media/image157.svg"/><Relationship Id="rId139" Type="http://schemas.openxmlformats.org/officeDocument/2006/relationships/image" Target="../media/image162.png"/><Relationship Id="rId80" Type="http://schemas.openxmlformats.org/officeDocument/2006/relationships/image" Target="../media/image105.svg"/><Relationship Id="rId85" Type="http://schemas.openxmlformats.org/officeDocument/2006/relationships/image" Target="../media/image110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33" Type="http://schemas.openxmlformats.org/officeDocument/2006/relationships/image" Target="../media/image24.png"/><Relationship Id="rId38" Type="http://schemas.openxmlformats.org/officeDocument/2006/relationships/image" Target="../media/image65.svg"/><Relationship Id="rId59" Type="http://schemas.openxmlformats.org/officeDocument/2006/relationships/image" Target="../media/image86.png"/><Relationship Id="rId103" Type="http://schemas.openxmlformats.org/officeDocument/2006/relationships/image" Target="../media/image126.png"/><Relationship Id="rId108" Type="http://schemas.openxmlformats.org/officeDocument/2006/relationships/image" Target="../media/image131.svg"/><Relationship Id="rId124" Type="http://schemas.openxmlformats.org/officeDocument/2006/relationships/image" Target="../media/image147.svg"/><Relationship Id="rId129" Type="http://schemas.openxmlformats.org/officeDocument/2006/relationships/image" Target="../media/image152.png"/><Relationship Id="rId54" Type="http://schemas.openxmlformats.org/officeDocument/2006/relationships/image" Target="../media/image81.svg"/><Relationship Id="rId70" Type="http://schemas.openxmlformats.org/officeDocument/2006/relationships/image" Target="../media/image27.svg"/><Relationship Id="rId75" Type="http://schemas.openxmlformats.org/officeDocument/2006/relationships/image" Target="../media/image100.png"/><Relationship Id="rId91" Type="http://schemas.openxmlformats.org/officeDocument/2006/relationships/image" Target="../media/image116.png"/><Relationship Id="rId96" Type="http://schemas.openxmlformats.org/officeDocument/2006/relationships/image" Target="../media/image121.svg"/><Relationship Id="rId140" Type="http://schemas.openxmlformats.org/officeDocument/2006/relationships/image" Target="../media/image163.sv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5.svg"/><Relationship Id="rId23" Type="http://schemas.openxmlformats.org/officeDocument/2006/relationships/image" Target="../media/image52.png"/><Relationship Id="rId28" Type="http://schemas.openxmlformats.org/officeDocument/2006/relationships/image" Target="../media/image57.svg"/><Relationship Id="rId49" Type="http://schemas.openxmlformats.org/officeDocument/2006/relationships/image" Target="../media/image76.png"/><Relationship Id="rId114" Type="http://schemas.openxmlformats.org/officeDocument/2006/relationships/image" Target="../media/image137.svg"/><Relationship Id="rId119" Type="http://schemas.openxmlformats.org/officeDocument/2006/relationships/image" Target="../media/image142.png"/><Relationship Id="rId44" Type="http://schemas.openxmlformats.org/officeDocument/2006/relationships/image" Target="../media/image71.svg"/><Relationship Id="rId60" Type="http://schemas.openxmlformats.org/officeDocument/2006/relationships/image" Target="../media/image87.svg"/><Relationship Id="rId65" Type="http://schemas.openxmlformats.org/officeDocument/2006/relationships/image" Target="../media/image92.png"/><Relationship Id="rId81" Type="http://schemas.openxmlformats.org/officeDocument/2006/relationships/image" Target="../media/image106.png"/><Relationship Id="rId86" Type="http://schemas.openxmlformats.org/officeDocument/2006/relationships/image" Target="../media/image111.svg"/><Relationship Id="rId130" Type="http://schemas.openxmlformats.org/officeDocument/2006/relationships/image" Target="../media/image153.svg"/><Relationship Id="rId135" Type="http://schemas.openxmlformats.org/officeDocument/2006/relationships/image" Target="../media/image158.pn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9" Type="http://schemas.openxmlformats.org/officeDocument/2006/relationships/image" Target="../media/image66.png"/><Relationship Id="rId109" Type="http://schemas.openxmlformats.org/officeDocument/2006/relationships/image" Target="../media/image132.png"/><Relationship Id="rId34" Type="http://schemas.openxmlformats.org/officeDocument/2006/relationships/image" Target="../media/image25.svg"/><Relationship Id="rId50" Type="http://schemas.openxmlformats.org/officeDocument/2006/relationships/image" Target="../media/image77.svg"/><Relationship Id="rId55" Type="http://schemas.openxmlformats.org/officeDocument/2006/relationships/image" Target="../media/image82.png"/><Relationship Id="rId76" Type="http://schemas.openxmlformats.org/officeDocument/2006/relationships/image" Target="../media/image101.svg"/><Relationship Id="rId97" Type="http://schemas.openxmlformats.org/officeDocument/2006/relationships/image" Target="../media/image122.png"/><Relationship Id="rId104" Type="http://schemas.openxmlformats.org/officeDocument/2006/relationships/image" Target="../media/image127.svg"/><Relationship Id="rId120" Type="http://schemas.openxmlformats.org/officeDocument/2006/relationships/image" Target="../media/image143.svg"/><Relationship Id="rId125" Type="http://schemas.openxmlformats.org/officeDocument/2006/relationships/image" Target="../media/image148.png"/><Relationship Id="rId7" Type="http://schemas.openxmlformats.org/officeDocument/2006/relationships/image" Target="../media/image36.png"/><Relationship Id="rId71" Type="http://schemas.openxmlformats.org/officeDocument/2006/relationships/image" Target="../media/image96.png"/><Relationship Id="rId92" Type="http://schemas.openxmlformats.org/officeDocument/2006/relationships/image" Target="../media/image117.sv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58.png"/><Relationship Id="rId24" Type="http://schemas.openxmlformats.org/officeDocument/2006/relationships/image" Target="../media/image53.svg"/><Relationship Id="rId40" Type="http://schemas.openxmlformats.org/officeDocument/2006/relationships/image" Target="../media/image67.svg"/><Relationship Id="rId45" Type="http://schemas.openxmlformats.org/officeDocument/2006/relationships/image" Target="../media/image72.png"/><Relationship Id="rId66" Type="http://schemas.openxmlformats.org/officeDocument/2006/relationships/image" Target="../media/image93.svg"/><Relationship Id="rId87" Type="http://schemas.openxmlformats.org/officeDocument/2006/relationships/image" Target="../media/image112.png"/><Relationship Id="rId110" Type="http://schemas.openxmlformats.org/officeDocument/2006/relationships/image" Target="../media/image133.svg"/><Relationship Id="rId115" Type="http://schemas.openxmlformats.org/officeDocument/2006/relationships/image" Target="../media/image138.png"/><Relationship Id="rId131" Type="http://schemas.openxmlformats.org/officeDocument/2006/relationships/image" Target="../media/image154.png"/><Relationship Id="rId136" Type="http://schemas.openxmlformats.org/officeDocument/2006/relationships/image" Target="../media/image159.svg"/><Relationship Id="rId61" Type="http://schemas.openxmlformats.org/officeDocument/2006/relationships/image" Target="../media/image88.png"/><Relationship Id="rId82" Type="http://schemas.openxmlformats.org/officeDocument/2006/relationships/image" Target="../media/image107.svg"/><Relationship Id="rId19" Type="http://schemas.openxmlformats.org/officeDocument/2006/relationships/image" Target="../media/image48.png"/><Relationship Id="rId14" Type="http://schemas.openxmlformats.org/officeDocument/2006/relationships/image" Target="../media/image43.svg"/><Relationship Id="rId30" Type="http://schemas.openxmlformats.org/officeDocument/2006/relationships/image" Target="../media/image59.svg"/><Relationship Id="rId35" Type="http://schemas.openxmlformats.org/officeDocument/2006/relationships/image" Target="../media/image62.png"/><Relationship Id="rId56" Type="http://schemas.openxmlformats.org/officeDocument/2006/relationships/image" Target="../media/image83.svg"/><Relationship Id="rId77" Type="http://schemas.openxmlformats.org/officeDocument/2006/relationships/image" Target="../media/image102.png"/><Relationship Id="rId100" Type="http://schemas.openxmlformats.org/officeDocument/2006/relationships/image" Target="../media/image23.svg"/><Relationship Id="rId105" Type="http://schemas.openxmlformats.org/officeDocument/2006/relationships/image" Target="../media/image128.png"/><Relationship Id="rId126" Type="http://schemas.openxmlformats.org/officeDocument/2006/relationships/image" Target="../media/image149.svg"/><Relationship Id="rId8" Type="http://schemas.openxmlformats.org/officeDocument/2006/relationships/image" Target="../media/image37.svg"/><Relationship Id="rId51" Type="http://schemas.openxmlformats.org/officeDocument/2006/relationships/image" Target="../media/image78.png"/><Relationship Id="rId72" Type="http://schemas.openxmlformats.org/officeDocument/2006/relationships/image" Target="../media/image97.svg"/><Relationship Id="rId93" Type="http://schemas.openxmlformats.org/officeDocument/2006/relationships/image" Target="../media/image118.png"/><Relationship Id="rId98" Type="http://schemas.openxmlformats.org/officeDocument/2006/relationships/image" Target="../media/image123.svg"/><Relationship Id="rId121" Type="http://schemas.openxmlformats.org/officeDocument/2006/relationships/image" Target="../media/image144.png"/><Relationship Id="rId3" Type="http://schemas.openxmlformats.org/officeDocument/2006/relationships/image" Target="../media/image32.png"/><Relationship Id="rId25" Type="http://schemas.openxmlformats.org/officeDocument/2006/relationships/image" Target="../media/image54.png"/><Relationship Id="rId46" Type="http://schemas.openxmlformats.org/officeDocument/2006/relationships/image" Target="../media/image73.svg"/><Relationship Id="rId67" Type="http://schemas.openxmlformats.org/officeDocument/2006/relationships/image" Target="../media/image94.png"/><Relationship Id="rId116" Type="http://schemas.openxmlformats.org/officeDocument/2006/relationships/image" Target="../media/image139.svg"/><Relationship Id="rId137" Type="http://schemas.openxmlformats.org/officeDocument/2006/relationships/image" Target="../media/image160.png"/><Relationship Id="rId20" Type="http://schemas.openxmlformats.org/officeDocument/2006/relationships/image" Target="../media/image49.svg"/><Relationship Id="rId41" Type="http://schemas.openxmlformats.org/officeDocument/2006/relationships/image" Target="../media/image68.png"/><Relationship Id="rId62" Type="http://schemas.openxmlformats.org/officeDocument/2006/relationships/image" Target="../media/image89.svg"/><Relationship Id="rId83" Type="http://schemas.openxmlformats.org/officeDocument/2006/relationships/image" Target="../media/image108.png"/><Relationship Id="rId88" Type="http://schemas.openxmlformats.org/officeDocument/2006/relationships/image" Target="../media/image113.svg"/><Relationship Id="rId111" Type="http://schemas.openxmlformats.org/officeDocument/2006/relationships/image" Target="../media/image134.png"/><Relationship Id="rId132" Type="http://schemas.openxmlformats.org/officeDocument/2006/relationships/image" Target="../media/image155.svg"/><Relationship Id="rId15" Type="http://schemas.openxmlformats.org/officeDocument/2006/relationships/image" Target="../media/image44.png"/><Relationship Id="rId36" Type="http://schemas.openxmlformats.org/officeDocument/2006/relationships/image" Target="../media/image63.svg"/><Relationship Id="rId57" Type="http://schemas.openxmlformats.org/officeDocument/2006/relationships/image" Target="../media/image84.png"/><Relationship Id="rId106" Type="http://schemas.openxmlformats.org/officeDocument/2006/relationships/image" Target="../media/image129.svg"/><Relationship Id="rId127" Type="http://schemas.openxmlformats.org/officeDocument/2006/relationships/image" Target="../media/image150.png"/><Relationship Id="rId10" Type="http://schemas.openxmlformats.org/officeDocument/2006/relationships/image" Target="../media/image39.svg"/><Relationship Id="rId31" Type="http://schemas.openxmlformats.org/officeDocument/2006/relationships/image" Target="../media/image60.png"/><Relationship Id="rId52" Type="http://schemas.openxmlformats.org/officeDocument/2006/relationships/image" Target="../media/image79.svg"/><Relationship Id="rId73" Type="http://schemas.openxmlformats.org/officeDocument/2006/relationships/image" Target="../media/image98.png"/><Relationship Id="rId78" Type="http://schemas.openxmlformats.org/officeDocument/2006/relationships/image" Target="../media/image103.svg"/><Relationship Id="rId94" Type="http://schemas.openxmlformats.org/officeDocument/2006/relationships/image" Target="../media/image119.svg"/><Relationship Id="rId99" Type="http://schemas.openxmlformats.org/officeDocument/2006/relationships/image" Target="../media/image22.png"/><Relationship Id="rId101" Type="http://schemas.openxmlformats.org/officeDocument/2006/relationships/image" Target="../media/image124.png"/><Relationship Id="rId122" Type="http://schemas.openxmlformats.org/officeDocument/2006/relationships/image" Target="../media/image145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26" Type="http://schemas.openxmlformats.org/officeDocument/2006/relationships/image" Target="../media/image55.svg"/><Relationship Id="rId47" Type="http://schemas.openxmlformats.org/officeDocument/2006/relationships/image" Target="../media/image74.png"/><Relationship Id="rId68" Type="http://schemas.openxmlformats.org/officeDocument/2006/relationships/image" Target="../media/image95.svg"/><Relationship Id="rId89" Type="http://schemas.openxmlformats.org/officeDocument/2006/relationships/image" Target="../media/image114.png"/><Relationship Id="rId112" Type="http://schemas.openxmlformats.org/officeDocument/2006/relationships/image" Target="../media/image135.svg"/><Relationship Id="rId133" Type="http://schemas.openxmlformats.org/officeDocument/2006/relationships/image" Target="../media/image1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2B933-60BF-B4DF-3BB5-4C732379FD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Open Sans Condensed"/>
                <a:ea typeface="Open Sans Condensed"/>
                <a:cs typeface="Open Sans Condensed"/>
              </a:rPr>
              <a:t>Presentation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D60DA-5C30-CEB5-0377-0225D843B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Author Name (Department; e.g., EPLS)</a:t>
            </a:r>
          </a:p>
        </p:txBody>
      </p:sp>
    </p:spTree>
    <p:extLst>
      <p:ext uri="{BB962C8B-B14F-4D97-AF65-F5344CB8AC3E}">
        <p14:creationId xmlns:p14="http://schemas.microsoft.com/office/powerpoint/2010/main" val="241814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E4834-CFDE-19B5-7421-A8AB2C2A016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2141537"/>
            <a:ext cx="4788869" cy="4179717"/>
          </a:xfrm>
        </p:spPr>
        <p:txBody>
          <a:bodyPr>
            <a:normAutofit/>
          </a:bodyPr>
          <a:lstStyle/>
          <a:p>
            <a:r>
              <a:rPr lang="en-US" dirty="0"/>
              <a:t>Instructions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Adding New Slides</a:t>
            </a:r>
          </a:p>
          <a:p>
            <a:r>
              <a:rPr lang="en-US" dirty="0"/>
              <a:t>Quote Examples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Centered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With Picture</a:t>
            </a:r>
          </a:p>
          <a:p>
            <a:r>
              <a:rPr lang="en-US" dirty="0"/>
              <a:t>By the Numbers Examples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Numbers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With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896C76-0AED-C0F2-859B-37F036E1D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14D05-0E72-D7BA-D302-9DE553A2335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64933" y="2141538"/>
            <a:ext cx="4788875" cy="4179717"/>
          </a:xfrm>
        </p:spPr>
        <p:txBody>
          <a:bodyPr/>
          <a:lstStyle/>
          <a:p>
            <a:r>
              <a:rPr lang="en-US" dirty="0"/>
              <a:t>Icon Callout Example</a:t>
            </a:r>
          </a:p>
          <a:p>
            <a:r>
              <a:rPr lang="en-US" dirty="0"/>
              <a:t>Design Elements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Photo Frames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Linework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Icons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Paper Tears</a:t>
            </a:r>
          </a:p>
        </p:txBody>
      </p:sp>
    </p:spTree>
    <p:extLst>
      <p:ext uri="{BB962C8B-B14F-4D97-AF65-F5344CB8AC3E}">
        <p14:creationId xmlns:p14="http://schemas.microsoft.com/office/powerpoint/2010/main" val="3693846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68B7-744E-CC84-493F-61E98F01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476CE-7679-6D19-9EC1-AF2AA4AE4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56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79073-5EE0-0120-4A71-EEF63A958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New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36F6E-D51E-D0F9-21C1-6F4535F8BB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41538"/>
            <a:ext cx="5257800" cy="4179717"/>
          </a:xfrm>
        </p:spPr>
        <p:txBody>
          <a:bodyPr/>
          <a:lstStyle/>
          <a:p>
            <a:r>
              <a:rPr lang="en-US" dirty="0"/>
              <a:t>To insert a new slide, go to the “Home” Tab and click the drop-down arrow next to “New Slide.” From there, you may select a slide layout from pre-made templates.</a:t>
            </a:r>
          </a:p>
          <a:p>
            <a:r>
              <a:rPr lang="en-US" dirty="0"/>
              <a:t>These will give you a starting point for your presentation, but you may need to make slight modifications — such as font size and text-box placement — based on the length of your content.</a:t>
            </a:r>
          </a:p>
          <a:p>
            <a:endParaRPr lang="en-US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4598BB3-CC0F-40C4-94EE-72C9191D1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195" y="2223702"/>
            <a:ext cx="3743847" cy="2800741"/>
          </a:xfrm>
          <a:prstGeom prst="rect">
            <a:avLst/>
          </a:prstGeom>
        </p:spPr>
      </p:pic>
      <p:sp>
        <p:nvSpPr>
          <p:cNvPr id="6" name="Arrow: Up 5">
            <a:extLst>
              <a:ext uri="{FF2B5EF4-FFF2-40B4-BE49-F238E27FC236}">
                <a16:creationId xmlns:a16="http://schemas.microsoft.com/office/drawing/2014/main" id="{476225B5-35C6-C0F1-1BFE-DA091F2AFE49}"/>
              </a:ext>
            </a:extLst>
          </p:cNvPr>
          <p:cNvSpPr/>
          <p:nvPr/>
        </p:nvSpPr>
        <p:spPr>
          <a:xfrm>
            <a:off x="8495734" y="3671697"/>
            <a:ext cx="287693" cy="508519"/>
          </a:xfrm>
          <a:prstGeom prst="upArrow">
            <a:avLst>
              <a:gd name="adj1" fmla="val 48118"/>
              <a:gd name="adj2" fmla="val 58343"/>
            </a:avLst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3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CC623-3A83-66E5-E478-27194EEC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FBF9B-372C-9818-2A08-478A2F3C8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537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DE7876-C515-EA1B-FAFA-6EABD50288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Education is the most powerful weapon which you can use to change the world.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B4703-551D-3DCB-80D6-3FAA5FD3E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Nelson Mandela</a:t>
            </a:r>
          </a:p>
        </p:txBody>
      </p:sp>
    </p:spTree>
    <p:extLst>
      <p:ext uri="{BB962C8B-B14F-4D97-AF65-F5344CB8AC3E}">
        <p14:creationId xmlns:p14="http://schemas.microsoft.com/office/powerpoint/2010/main" val="167281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2DFDB0-BD5C-504F-86F3-C28D3970E2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Education is the most powerful weapon which you can use to change the world.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7D232-BE79-8B27-21EC-F676B69DF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Nelson Mandela</a:t>
            </a:r>
          </a:p>
        </p:txBody>
      </p:sp>
      <p:pic>
        <p:nvPicPr>
          <p:cNvPr id="6" name="Picture Placeholder 5" descr="A person in a suit and tie&#10;&#10;Description automatically generated">
            <a:extLst>
              <a:ext uri="{FF2B5EF4-FFF2-40B4-BE49-F238E27FC236}">
                <a16:creationId xmlns:a16="http://schemas.microsoft.com/office/drawing/2014/main" id="{24EB978D-591F-8685-B0CE-DE2D636C9E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" t="281" r="-288" b="5835"/>
          <a:stretch/>
        </p:blipFill>
        <p:spPr>
          <a:xfrm>
            <a:off x="7259162" y="508452"/>
            <a:ext cx="4313005" cy="5677683"/>
          </a:xfrm>
        </p:spPr>
      </p:pic>
    </p:spTree>
    <p:extLst>
      <p:ext uri="{BB962C8B-B14F-4D97-AF65-F5344CB8AC3E}">
        <p14:creationId xmlns:p14="http://schemas.microsoft.com/office/powerpoint/2010/main" val="2200029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2CDE-3412-5CBD-8592-0DD48EB30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5877294" cy="2696672"/>
          </a:xfrm>
        </p:spPr>
        <p:txBody>
          <a:bodyPr/>
          <a:lstStyle/>
          <a:p>
            <a:r>
              <a:rPr lang="en-US" dirty="0"/>
              <a:t>By the Numbers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43E8A-C0E6-E77F-AF28-D2AE8C89B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7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2A8F7B-12A4-42D4-6893-D6EA50C3E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Over $1 million in scholarships awarded annually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EB083-A691-1D56-10CF-851FB3C4A8EE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r>
              <a:rPr lang="en-US" dirty="0"/>
              <a:t>Ranked best education school in Florida by U.S. News &amp; World Report — #3 nationally among public institutions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7A789-B784-822D-0E6C-09641605E183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r>
              <a:rPr lang="en-US" dirty="0"/>
              <a:t>$66 million in research expenditures (FY 2023)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32E8C4-BEE6-BA51-E5D2-6400ACFEBD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$1M+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B57B0F-E1AB-B15B-10F2-B52FAA1A99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#3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7BE65D-2B70-9016-92FD-F0322D8D3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$66M</a:t>
            </a:r>
          </a:p>
        </p:txBody>
      </p:sp>
    </p:spTree>
    <p:extLst>
      <p:ext uri="{BB962C8B-B14F-4D97-AF65-F5344CB8AC3E}">
        <p14:creationId xmlns:p14="http://schemas.microsoft.com/office/powerpoint/2010/main" val="232929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A0E24-73CB-00A2-2FD6-1CC5B8E4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508" y="1581149"/>
            <a:ext cx="5972041" cy="1865435"/>
          </a:xfrm>
        </p:spPr>
        <p:txBody>
          <a:bodyPr/>
          <a:lstStyle/>
          <a:p>
            <a:r>
              <a:rPr lang="en-US" dirty="0"/>
              <a:t>4,165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9F03-C0E7-A82C-473A-56D6F7ECA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9508" y="3710354"/>
            <a:ext cx="5972041" cy="2090371"/>
          </a:xfrm>
        </p:spPr>
        <p:txBody>
          <a:bodyPr>
            <a:normAutofit/>
          </a:bodyPr>
          <a:lstStyle/>
          <a:p>
            <a:r>
              <a:rPr lang="en-US" dirty="0"/>
              <a:t>Graduate and undergraduate students</a:t>
            </a:r>
          </a:p>
        </p:txBody>
      </p:sp>
      <p:pic>
        <p:nvPicPr>
          <p:cNvPr id="6" name="Picture Placeholder 5" descr="A person standing at a podium&#10;&#10;Description automatically generated">
            <a:extLst>
              <a:ext uri="{FF2B5EF4-FFF2-40B4-BE49-F238E27FC236}">
                <a16:creationId xmlns:a16="http://schemas.microsoft.com/office/drawing/2014/main" id="{0047B6D1-88BF-B224-13A2-1987D8164B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3" r="35579"/>
          <a:stretch/>
        </p:blipFill>
        <p:spPr>
          <a:xfrm>
            <a:off x="-84138" y="-73025"/>
            <a:ext cx="4857751" cy="6999288"/>
          </a:xfrm>
        </p:spPr>
      </p:pic>
    </p:spTree>
    <p:extLst>
      <p:ext uri="{BB962C8B-B14F-4D97-AF65-F5344CB8AC3E}">
        <p14:creationId xmlns:p14="http://schemas.microsoft.com/office/powerpoint/2010/main" val="190377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80F2-F675-8CFB-547A-BE8D8045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5982418" cy="2696672"/>
          </a:xfrm>
        </p:spPr>
        <p:txBody>
          <a:bodyPr/>
          <a:lstStyle/>
          <a:p>
            <a:r>
              <a:rPr lang="en-US" dirty="0"/>
              <a:t>Icon Callout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26139-F71B-5F2A-7BD9-7ACB796D3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39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79668F-2D2B-3245-D832-13AFE0274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cap="all" dirty="0" err="1">
                <a:solidFill>
                  <a:schemeClr val="tx1"/>
                </a:solidFill>
              </a:rPr>
              <a:t>Rutrum</a:t>
            </a:r>
            <a:r>
              <a:rPr lang="en-US" b="1" cap="all" dirty="0">
                <a:solidFill>
                  <a:schemeClr val="tx1"/>
                </a:solidFill>
              </a:rPr>
              <a:t> In</a:t>
            </a:r>
          </a:p>
          <a:p>
            <a:pPr lvl="1"/>
            <a:r>
              <a:rPr lang="en-US" dirty="0" err="1"/>
              <a:t>Adipiscing</a:t>
            </a:r>
            <a:r>
              <a:rPr lang="en-US" dirty="0"/>
              <a:t> diam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feugiat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DE893B7-FB27-B672-A027-EA9F0448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World-class Student Resources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2429B63-D7AE-07D0-8263-D89114ADCD5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" b="83"/>
          <a:stretch/>
        </p:blipFill>
        <p:spPr>
          <a:prstGeom prst="rect">
            <a:avLst/>
          </a:prstGeo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2FC3AE08-4D5E-869F-7D3F-0E963085159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83" b="83"/>
          <a:stretch/>
        </p:blipFill>
        <p:spPr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A6230459-B7CF-FB80-0939-5713E166A06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3" b="83"/>
          <a:stretch/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FD928-2585-03F2-E531-6AD95203585B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cap="all" dirty="0" err="1">
                <a:solidFill>
                  <a:schemeClr val="tx1"/>
                </a:solidFill>
              </a:rPr>
              <a:t>pellentesque</a:t>
            </a:r>
            <a:r>
              <a:rPr lang="en-US" b="1" cap="all" dirty="0">
                <a:solidFill>
                  <a:schemeClr val="tx1"/>
                </a:solidFill>
              </a:rPr>
              <a:t> habitant</a:t>
            </a:r>
          </a:p>
          <a:p>
            <a:pPr marL="0" lvl="1"/>
            <a:r>
              <a:rPr lang="en-US" sz="2000" dirty="0" err="1"/>
              <a:t>Vivamus</a:t>
            </a:r>
            <a:r>
              <a:rPr lang="en-US" sz="2000" dirty="0"/>
              <a:t> </a:t>
            </a:r>
            <a:r>
              <a:rPr lang="en-US" sz="2000" dirty="0" err="1"/>
              <a:t>arcu</a:t>
            </a:r>
            <a:r>
              <a:rPr lang="en-US" sz="2000" dirty="0"/>
              <a:t> </a:t>
            </a:r>
            <a:r>
              <a:rPr lang="en-US" sz="2000" dirty="0" err="1"/>
              <a:t>felis</a:t>
            </a:r>
            <a:r>
              <a:rPr lang="en-US" sz="2000" dirty="0"/>
              <a:t> </a:t>
            </a:r>
            <a:r>
              <a:rPr lang="en-US" sz="2000" dirty="0" err="1"/>
              <a:t>bibendum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endParaRPr lang="en-US" sz="2000" dirty="0"/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B7890-F850-A915-9590-509F67731CB1}"/>
              </a:ext>
            </a:extLst>
          </p:cNvPr>
          <p:cNvSpPr>
            <a:spLocks noGrp="1"/>
          </p:cNvSpPr>
          <p:nvPr>
            <p:ph type="body" sz="half" idx="23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cap="all" dirty="0" err="1">
                <a:solidFill>
                  <a:schemeClr val="tx1"/>
                </a:solidFill>
              </a:rPr>
              <a:t>faucibus</a:t>
            </a:r>
            <a:r>
              <a:rPr lang="en-US" b="1" cap="all" dirty="0">
                <a:solidFill>
                  <a:schemeClr val="tx1"/>
                </a:solidFill>
              </a:rPr>
              <a:t> in </a:t>
            </a:r>
            <a:r>
              <a:rPr lang="en-US" b="1" cap="all" dirty="0" err="1">
                <a:solidFill>
                  <a:schemeClr val="tx1"/>
                </a:solidFill>
              </a:rPr>
              <a:t>ornare</a:t>
            </a:r>
            <a:endParaRPr lang="en-US" b="1" cap="all" dirty="0">
              <a:solidFill>
                <a:schemeClr val="tx1"/>
              </a:solidFill>
            </a:endParaRPr>
          </a:p>
          <a:p>
            <a:pPr lvl="1"/>
            <a:r>
              <a:rPr lang="fr-FR" dirty="0"/>
              <a:t>Ut </a:t>
            </a:r>
            <a:r>
              <a:rPr lang="fr-FR" dirty="0" err="1"/>
              <a:t>aliquam</a:t>
            </a:r>
            <a:r>
              <a:rPr lang="fr-FR" dirty="0"/>
              <a:t> </a:t>
            </a:r>
            <a:r>
              <a:rPr lang="fr-FR" dirty="0" err="1"/>
              <a:t>purus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</a:t>
            </a:r>
            <a:r>
              <a:rPr lang="fr-FR" dirty="0" err="1"/>
              <a:t>luctus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91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B89D-48AB-3850-E291-4F83801E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Elements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43531-E25B-4708-77A5-3B658F66F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8540"/>
            <a:ext cx="4225342" cy="1371110"/>
          </a:xfrm>
        </p:spPr>
        <p:txBody>
          <a:bodyPr/>
          <a:lstStyle/>
          <a:p>
            <a:r>
              <a:rPr lang="en-US" dirty="0"/>
              <a:t>Create your own slide layouts by copying elements from the following slides.</a:t>
            </a:r>
          </a:p>
        </p:txBody>
      </p:sp>
    </p:spTree>
    <p:extLst>
      <p:ext uri="{BB962C8B-B14F-4D97-AF65-F5344CB8AC3E}">
        <p14:creationId xmlns:p14="http://schemas.microsoft.com/office/powerpoint/2010/main" val="84627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64FFBE9-C588-ED62-F9B6-0BD2219221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8" t="-6512" r="41035" b="50458"/>
          <a:stretch/>
        </p:blipFill>
        <p:spPr>
          <a:xfrm>
            <a:off x="3397945" y="2"/>
            <a:ext cx="8794055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5A9B48-9A2F-BE32-A1AC-1337924E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Frames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DF75FA-0446-5588-A9E3-7DC73E9E94B1}"/>
              </a:ext>
            </a:extLst>
          </p:cNvPr>
          <p:cNvGrpSpPr/>
          <p:nvPr/>
        </p:nvGrpSpPr>
        <p:grpSpPr>
          <a:xfrm>
            <a:off x="657492" y="2219505"/>
            <a:ext cx="3048131" cy="3967566"/>
            <a:chOff x="3827485" y="476212"/>
            <a:chExt cx="4537029" cy="590557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380DC589-CA7E-0A6B-8CC8-3E253C681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27485" y="476212"/>
              <a:ext cx="4537029" cy="5905575"/>
            </a:xfrm>
            <a:prstGeom prst="rect">
              <a:avLst/>
            </a:prstGeom>
          </p:spPr>
        </p:pic>
        <p:pic>
          <p:nvPicPr>
            <p:cNvPr id="4" name="Picture Placeholder 5" descr="A group of people in graduation gowns and caps&#10;&#10;Description automatically generated">
              <a:extLst>
                <a:ext uri="{FF2B5EF4-FFF2-40B4-BE49-F238E27FC236}">
                  <a16:creationId xmlns:a16="http://schemas.microsoft.com/office/drawing/2014/main" id="{02599D1E-031D-CF6C-2C1C-1892AAA97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06" t="11650" r="37854" b="488"/>
            <a:stretch/>
          </p:blipFill>
          <p:spPr>
            <a:xfrm>
              <a:off x="3939496" y="613404"/>
              <a:ext cx="4313005" cy="5677683"/>
            </a:xfrm>
            <a:custGeom>
              <a:avLst/>
              <a:gdLst>
                <a:gd name="connsiteX0" fmla="*/ 1380839 w 2761679"/>
                <a:gd name="connsiteY0" fmla="*/ 0 h 3635502"/>
                <a:gd name="connsiteX1" fmla="*/ 2258187 w 2761679"/>
                <a:gd name="connsiteY1" fmla="*/ 335661 h 3635502"/>
                <a:gd name="connsiteX2" fmla="*/ 2623661 w 2761679"/>
                <a:gd name="connsiteY2" fmla="*/ 623316 h 3635502"/>
                <a:gd name="connsiteX3" fmla="*/ 2761679 w 2761679"/>
                <a:gd name="connsiteY3" fmla="*/ 1067467 h 3635502"/>
                <a:gd name="connsiteX4" fmla="*/ 2761679 w 2761679"/>
                <a:gd name="connsiteY4" fmla="*/ 3635502 h 3635502"/>
                <a:gd name="connsiteX5" fmla="*/ 0 w 2761679"/>
                <a:gd name="connsiteY5" fmla="*/ 3635502 h 3635502"/>
                <a:gd name="connsiteX6" fmla="*/ 0 w 2761679"/>
                <a:gd name="connsiteY6" fmla="*/ 1067467 h 3635502"/>
                <a:gd name="connsiteX7" fmla="*/ 138017 w 2761679"/>
                <a:gd name="connsiteY7" fmla="*/ 623316 h 3635502"/>
                <a:gd name="connsiteX8" fmla="*/ 503492 w 2761679"/>
                <a:gd name="connsiteY8" fmla="*/ 335661 h 363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1679" h="3635502">
                  <a:moveTo>
                    <a:pt x="1380839" y="0"/>
                  </a:moveTo>
                  <a:lnTo>
                    <a:pt x="2258187" y="335661"/>
                  </a:lnTo>
                  <a:cubicBezTo>
                    <a:pt x="2406968" y="392621"/>
                    <a:pt x="2533364" y="492062"/>
                    <a:pt x="2623661" y="623316"/>
                  </a:cubicBezTo>
                  <a:cubicBezTo>
                    <a:pt x="2713958" y="754571"/>
                    <a:pt x="2761679" y="908209"/>
                    <a:pt x="2761679" y="1067467"/>
                  </a:cubicBezTo>
                  <a:lnTo>
                    <a:pt x="2761679" y="3635502"/>
                  </a:lnTo>
                  <a:lnTo>
                    <a:pt x="0" y="3635502"/>
                  </a:lnTo>
                  <a:lnTo>
                    <a:pt x="0" y="1067467"/>
                  </a:lnTo>
                  <a:cubicBezTo>
                    <a:pt x="0" y="908113"/>
                    <a:pt x="47720" y="754571"/>
                    <a:pt x="138017" y="623316"/>
                  </a:cubicBezTo>
                  <a:cubicBezTo>
                    <a:pt x="228314" y="492062"/>
                    <a:pt x="354711" y="392621"/>
                    <a:pt x="503492" y="335661"/>
                  </a:cubicBezTo>
                  <a:close/>
                </a:path>
              </a:pathLst>
            </a:cu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26CAC42-5036-B65E-5FA8-1E43B121F839}"/>
              </a:ext>
            </a:extLst>
          </p:cNvPr>
          <p:cNvGrpSpPr/>
          <p:nvPr/>
        </p:nvGrpSpPr>
        <p:grpSpPr>
          <a:xfrm>
            <a:off x="8268347" y="2080574"/>
            <a:ext cx="3247224" cy="4045561"/>
            <a:chOff x="6972299" y="628652"/>
            <a:chExt cx="4503229" cy="5610359"/>
          </a:xfrm>
        </p:grpSpPr>
        <p:pic>
          <p:nvPicPr>
            <p:cNvPr id="6" name="Picture Placeholder 5" descr="A person holding flowers and smiling&#10;&#10;Description automatically generated">
              <a:extLst>
                <a:ext uri="{FF2B5EF4-FFF2-40B4-BE49-F238E27FC236}">
                  <a16:creationId xmlns:a16="http://schemas.microsoft.com/office/drawing/2014/main" id="{3E48F556-DE0A-BC6F-DD29-C3498543C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28" r="22932"/>
            <a:stretch/>
          </p:blipFill>
          <p:spPr>
            <a:xfrm>
              <a:off x="6972300" y="887821"/>
              <a:ext cx="4503228" cy="5351190"/>
            </a:xfrm>
            <a:custGeom>
              <a:avLst/>
              <a:gdLst>
                <a:gd name="connsiteX0" fmla="*/ 214727 w 5267326"/>
                <a:gd name="connsiteY0" fmla="*/ 1179 h 5751080"/>
                <a:gd name="connsiteX1" fmla="*/ 219721 w 5267326"/>
                <a:gd name="connsiteY1" fmla="*/ 1179 h 5751080"/>
                <a:gd name="connsiteX2" fmla="*/ 232205 w 5267326"/>
                <a:gd name="connsiteY2" fmla="*/ 3676 h 5751080"/>
                <a:gd name="connsiteX3" fmla="*/ 259670 w 5267326"/>
                <a:gd name="connsiteY3" fmla="*/ 8670 h 5751080"/>
                <a:gd name="connsiteX4" fmla="*/ 267161 w 5267326"/>
                <a:gd name="connsiteY4" fmla="*/ 13663 h 5751080"/>
                <a:gd name="connsiteX5" fmla="*/ 277148 w 5267326"/>
                <a:gd name="connsiteY5" fmla="*/ 23651 h 5751080"/>
                <a:gd name="connsiteX6" fmla="*/ 284638 w 5267326"/>
                <a:gd name="connsiteY6" fmla="*/ 28644 h 5751080"/>
                <a:gd name="connsiteX7" fmla="*/ 304613 w 5267326"/>
                <a:gd name="connsiteY7" fmla="*/ 43625 h 5751080"/>
                <a:gd name="connsiteX8" fmla="*/ 322091 w 5267326"/>
                <a:gd name="connsiteY8" fmla="*/ 48619 h 5751080"/>
                <a:gd name="connsiteX9" fmla="*/ 332078 w 5267326"/>
                <a:gd name="connsiteY9" fmla="*/ 53613 h 5751080"/>
                <a:gd name="connsiteX10" fmla="*/ 342066 w 5267326"/>
                <a:gd name="connsiteY10" fmla="*/ 63600 h 5751080"/>
                <a:gd name="connsiteX11" fmla="*/ 344562 w 5267326"/>
                <a:gd name="connsiteY11" fmla="*/ 66097 h 5751080"/>
                <a:gd name="connsiteX12" fmla="*/ 372027 w 5267326"/>
                <a:gd name="connsiteY12" fmla="*/ 78581 h 5751080"/>
                <a:gd name="connsiteX13" fmla="*/ 372027 w 5267326"/>
                <a:gd name="connsiteY13" fmla="*/ 76084 h 5751080"/>
                <a:gd name="connsiteX14" fmla="*/ 396996 w 5267326"/>
                <a:gd name="connsiteY14" fmla="*/ 76084 h 5751080"/>
                <a:gd name="connsiteX15" fmla="*/ 439442 w 5267326"/>
                <a:gd name="connsiteY15" fmla="*/ 88569 h 5751080"/>
                <a:gd name="connsiteX16" fmla="*/ 456920 w 5267326"/>
                <a:gd name="connsiteY16" fmla="*/ 93562 h 5751080"/>
                <a:gd name="connsiteX17" fmla="*/ 456920 w 5267326"/>
                <a:gd name="connsiteY17" fmla="*/ 96059 h 5751080"/>
                <a:gd name="connsiteX18" fmla="*/ 469404 w 5267326"/>
                <a:gd name="connsiteY18" fmla="*/ 98556 h 5751080"/>
                <a:gd name="connsiteX19" fmla="*/ 491875 w 5267326"/>
                <a:gd name="connsiteY19" fmla="*/ 96059 h 5751080"/>
                <a:gd name="connsiteX20" fmla="*/ 496869 w 5267326"/>
                <a:gd name="connsiteY20" fmla="*/ 91065 h 5751080"/>
                <a:gd name="connsiteX21" fmla="*/ 506856 w 5267326"/>
                <a:gd name="connsiteY21" fmla="*/ 86072 h 5751080"/>
                <a:gd name="connsiteX22" fmla="*/ 506856 w 5267326"/>
                <a:gd name="connsiteY22" fmla="*/ 83575 h 5751080"/>
                <a:gd name="connsiteX23" fmla="*/ 516844 w 5267326"/>
                <a:gd name="connsiteY23" fmla="*/ 86072 h 5751080"/>
                <a:gd name="connsiteX24" fmla="*/ 526831 w 5267326"/>
                <a:gd name="connsiteY24" fmla="*/ 86072 h 5751080"/>
                <a:gd name="connsiteX25" fmla="*/ 576768 w 5267326"/>
                <a:gd name="connsiteY25" fmla="*/ 66097 h 5751080"/>
                <a:gd name="connsiteX26" fmla="*/ 591749 w 5267326"/>
                <a:gd name="connsiteY26" fmla="*/ 58606 h 5751080"/>
                <a:gd name="connsiteX27" fmla="*/ 606730 w 5267326"/>
                <a:gd name="connsiteY27" fmla="*/ 61103 h 5751080"/>
                <a:gd name="connsiteX28" fmla="*/ 614220 w 5267326"/>
                <a:gd name="connsiteY28" fmla="*/ 56110 h 5751080"/>
                <a:gd name="connsiteX29" fmla="*/ 621710 w 5267326"/>
                <a:gd name="connsiteY29" fmla="*/ 56110 h 5751080"/>
                <a:gd name="connsiteX30" fmla="*/ 634195 w 5267326"/>
                <a:gd name="connsiteY30" fmla="*/ 63600 h 5751080"/>
                <a:gd name="connsiteX31" fmla="*/ 649176 w 5267326"/>
                <a:gd name="connsiteY31" fmla="*/ 73587 h 5751080"/>
                <a:gd name="connsiteX32" fmla="*/ 654169 w 5267326"/>
                <a:gd name="connsiteY32" fmla="*/ 81078 h 5751080"/>
                <a:gd name="connsiteX33" fmla="*/ 669150 w 5267326"/>
                <a:gd name="connsiteY33" fmla="*/ 83575 h 5751080"/>
                <a:gd name="connsiteX34" fmla="*/ 676641 w 5267326"/>
                <a:gd name="connsiteY34" fmla="*/ 81078 h 5751080"/>
                <a:gd name="connsiteX35" fmla="*/ 681634 w 5267326"/>
                <a:gd name="connsiteY35" fmla="*/ 78581 h 5751080"/>
                <a:gd name="connsiteX36" fmla="*/ 689125 w 5267326"/>
                <a:gd name="connsiteY36" fmla="*/ 78581 h 5751080"/>
                <a:gd name="connsiteX37" fmla="*/ 711597 w 5267326"/>
                <a:gd name="connsiteY37" fmla="*/ 68594 h 5751080"/>
                <a:gd name="connsiteX38" fmla="*/ 713344 w 5267326"/>
                <a:gd name="connsiteY38" fmla="*/ 66347 h 5751080"/>
                <a:gd name="connsiteX39" fmla="*/ 719087 w 5267326"/>
                <a:gd name="connsiteY39" fmla="*/ 63600 h 5751080"/>
                <a:gd name="connsiteX40" fmla="*/ 729074 w 5267326"/>
                <a:gd name="connsiteY40" fmla="*/ 61103 h 5751080"/>
                <a:gd name="connsiteX41" fmla="*/ 751546 w 5267326"/>
                <a:gd name="connsiteY41" fmla="*/ 48619 h 5751080"/>
                <a:gd name="connsiteX42" fmla="*/ 764030 w 5267326"/>
                <a:gd name="connsiteY42" fmla="*/ 48619 h 5751080"/>
                <a:gd name="connsiteX43" fmla="*/ 781508 w 5267326"/>
                <a:gd name="connsiteY43" fmla="*/ 56110 h 5751080"/>
                <a:gd name="connsiteX44" fmla="*/ 796489 w 5267326"/>
                <a:gd name="connsiteY44" fmla="*/ 61103 h 5751080"/>
                <a:gd name="connsiteX45" fmla="*/ 796489 w 5267326"/>
                <a:gd name="connsiteY45" fmla="*/ 58606 h 5751080"/>
                <a:gd name="connsiteX46" fmla="*/ 801482 w 5267326"/>
                <a:gd name="connsiteY46" fmla="*/ 58606 h 5751080"/>
                <a:gd name="connsiteX47" fmla="*/ 818960 w 5267326"/>
                <a:gd name="connsiteY47" fmla="*/ 61103 h 5751080"/>
                <a:gd name="connsiteX48" fmla="*/ 823954 w 5267326"/>
                <a:gd name="connsiteY48" fmla="*/ 58606 h 5751080"/>
                <a:gd name="connsiteX49" fmla="*/ 841432 w 5267326"/>
                <a:gd name="connsiteY49" fmla="*/ 58606 h 5751080"/>
                <a:gd name="connsiteX50" fmla="*/ 873891 w 5267326"/>
                <a:gd name="connsiteY50" fmla="*/ 68594 h 5751080"/>
                <a:gd name="connsiteX51" fmla="*/ 876387 w 5267326"/>
                <a:gd name="connsiteY51" fmla="*/ 68594 h 5751080"/>
                <a:gd name="connsiteX52" fmla="*/ 893865 w 5267326"/>
                <a:gd name="connsiteY52" fmla="*/ 71091 h 5751080"/>
                <a:gd name="connsiteX53" fmla="*/ 903852 w 5267326"/>
                <a:gd name="connsiteY53" fmla="*/ 71091 h 5751080"/>
                <a:gd name="connsiteX54" fmla="*/ 921330 w 5267326"/>
                <a:gd name="connsiteY54" fmla="*/ 76084 h 5751080"/>
                <a:gd name="connsiteX55" fmla="*/ 926324 w 5267326"/>
                <a:gd name="connsiteY55" fmla="*/ 76084 h 5751080"/>
                <a:gd name="connsiteX56" fmla="*/ 936311 w 5267326"/>
                <a:gd name="connsiteY56" fmla="*/ 81078 h 5751080"/>
                <a:gd name="connsiteX57" fmla="*/ 946298 w 5267326"/>
                <a:gd name="connsiteY57" fmla="*/ 88569 h 5751080"/>
                <a:gd name="connsiteX58" fmla="*/ 956286 w 5267326"/>
                <a:gd name="connsiteY58" fmla="*/ 93562 h 5751080"/>
                <a:gd name="connsiteX59" fmla="*/ 968770 w 5267326"/>
                <a:gd name="connsiteY59" fmla="*/ 96059 h 5751080"/>
                <a:gd name="connsiteX60" fmla="*/ 1006222 w 5267326"/>
                <a:gd name="connsiteY60" fmla="*/ 88569 h 5751080"/>
                <a:gd name="connsiteX61" fmla="*/ 1018707 w 5267326"/>
                <a:gd name="connsiteY61" fmla="*/ 86072 h 5751080"/>
                <a:gd name="connsiteX62" fmla="*/ 1028694 w 5267326"/>
                <a:gd name="connsiteY62" fmla="*/ 78581 h 5751080"/>
                <a:gd name="connsiteX63" fmla="*/ 1061153 w 5267326"/>
                <a:gd name="connsiteY63" fmla="*/ 81078 h 5751080"/>
                <a:gd name="connsiteX64" fmla="*/ 1078631 w 5267326"/>
                <a:gd name="connsiteY64" fmla="*/ 88569 h 5751080"/>
                <a:gd name="connsiteX65" fmla="*/ 1086121 w 5267326"/>
                <a:gd name="connsiteY65" fmla="*/ 91065 h 5751080"/>
                <a:gd name="connsiteX66" fmla="*/ 1096108 w 5267326"/>
                <a:gd name="connsiteY66" fmla="*/ 86072 h 5751080"/>
                <a:gd name="connsiteX67" fmla="*/ 1106096 w 5267326"/>
                <a:gd name="connsiteY67" fmla="*/ 86072 h 5751080"/>
                <a:gd name="connsiteX68" fmla="*/ 1113586 w 5267326"/>
                <a:gd name="connsiteY68" fmla="*/ 91065 h 5751080"/>
                <a:gd name="connsiteX69" fmla="*/ 1123574 w 5267326"/>
                <a:gd name="connsiteY69" fmla="*/ 98556 h 5751080"/>
                <a:gd name="connsiteX70" fmla="*/ 1128567 w 5267326"/>
                <a:gd name="connsiteY70" fmla="*/ 93562 h 5751080"/>
                <a:gd name="connsiteX71" fmla="*/ 1136058 w 5267326"/>
                <a:gd name="connsiteY71" fmla="*/ 93562 h 5751080"/>
                <a:gd name="connsiteX72" fmla="*/ 1148542 w 5267326"/>
                <a:gd name="connsiteY72" fmla="*/ 96059 h 5751080"/>
                <a:gd name="connsiteX73" fmla="*/ 1171013 w 5267326"/>
                <a:gd name="connsiteY73" fmla="*/ 101053 h 5751080"/>
                <a:gd name="connsiteX74" fmla="*/ 1181000 w 5267326"/>
                <a:gd name="connsiteY74" fmla="*/ 98556 h 5751080"/>
                <a:gd name="connsiteX75" fmla="*/ 1185994 w 5267326"/>
                <a:gd name="connsiteY75" fmla="*/ 101053 h 5751080"/>
                <a:gd name="connsiteX76" fmla="*/ 1208466 w 5267326"/>
                <a:gd name="connsiteY76" fmla="*/ 106046 h 5751080"/>
                <a:gd name="connsiteX77" fmla="*/ 1218453 w 5267326"/>
                <a:gd name="connsiteY77" fmla="*/ 101053 h 5751080"/>
                <a:gd name="connsiteX78" fmla="*/ 1243421 w 5267326"/>
                <a:gd name="connsiteY78" fmla="*/ 96059 h 5751080"/>
                <a:gd name="connsiteX79" fmla="*/ 1245918 w 5267326"/>
                <a:gd name="connsiteY79" fmla="*/ 93562 h 5751080"/>
                <a:gd name="connsiteX80" fmla="*/ 1265893 w 5267326"/>
                <a:gd name="connsiteY80" fmla="*/ 76084 h 5751080"/>
                <a:gd name="connsiteX81" fmla="*/ 1278377 w 5267326"/>
                <a:gd name="connsiteY81" fmla="*/ 78581 h 5751080"/>
                <a:gd name="connsiteX82" fmla="*/ 1295855 w 5267326"/>
                <a:gd name="connsiteY82" fmla="*/ 76084 h 5751080"/>
                <a:gd name="connsiteX83" fmla="*/ 1308339 w 5267326"/>
                <a:gd name="connsiteY83" fmla="*/ 63600 h 5751080"/>
                <a:gd name="connsiteX84" fmla="*/ 1310836 w 5267326"/>
                <a:gd name="connsiteY84" fmla="*/ 61103 h 5751080"/>
                <a:gd name="connsiteX85" fmla="*/ 1313333 w 5267326"/>
                <a:gd name="connsiteY85" fmla="*/ 58606 h 5751080"/>
                <a:gd name="connsiteX86" fmla="*/ 1365766 w 5267326"/>
                <a:gd name="connsiteY86" fmla="*/ 63600 h 5751080"/>
                <a:gd name="connsiteX87" fmla="*/ 1380747 w 5267326"/>
                <a:gd name="connsiteY87" fmla="*/ 66097 h 5751080"/>
                <a:gd name="connsiteX88" fmla="*/ 1410709 w 5267326"/>
                <a:gd name="connsiteY88" fmla="*/ 71091 h 5751080"/>
                <a:gd name="connsiteX89" fmla="*/ 1433180 w 5267326"/>
                <a:gd name="connsiteY89" fmla="*/ 81078 h 5751080"/>
                <a:gd name="connsiteX90" fmla="*/ 1435677 w 5267326"/>
                <a:gd name="connsiteY90" fmla="*/ 81078 h 5751080"/>
                <a:gd name="connsiteX91" fmla="*/ 1458149 w 5267326"/>
                <a:gd name="connsiteY91" fmla="*/ 88569 h 5751080"/>
                <a:gd name="connsiteX92" fmla="*/ 1478122 w 5267326"/>
                <a:gd name="connsiteY92" fmla="*/ 96059 h 5751080"/>
                <a:gd name="connsiteX93" fmla="*/ 1495600 w 5267326"/>
                <a:gd name="connsiteY93" fmla="*/ 101053 h 5751080"/>
                <a:gd name="connsiteX94" fmla="*/ 1505588 w 5267326"/>
                <a:gd name="connsiteY94" fmla="*/ 91065 h 5751080"/>
                <a:gd name="connsiteX95" fmla="*/ 1510582 w 5267326"/>
                <a:gd name="connsiteY95" fmla="*/ 91065 h 5751080"/>
                <a:gd name="connsiteX96" fmla="*/ 1530556 w 5267326"/>
                <a:gd name="connsiteY96" fmla="*/ 88569 h 5751080"/>
                <a:gd name="connsiteX97" fmla="*/ 1538046 w 5267326"/>
                <a:gd name="connsiteY97" fmla="*/ 88569 h 5751080"/>
                <a:gd name="connsiteX98" fmla="*/ 1540544 w 5267326"/>
                <a:gd name="connsiteY98" fmla="*/ 88569 h 5751080"/>
                <a:gd name="connsiteX99" fmla="*/ 1558022 w 5267326"/>
                <a:gd name="connsiteY99" fmla="*/ 96059 h 5751080"/>
                <a:gd name="connsiteX100" fmla="*/ 1563016 w 5267326"/>
                <a:gd name="connsiteY100" fmla="*/ 101053 h 5751080"/>
                <a:gd name="connsiteX101" fmla="*/ 1568008 w 5267326"/>
                <a:gd name="connsiteY101" fmla="*/ 103550 h 5751080"/>
                <a:gd name="connsiteX102" fmla="*/ 1612952 w 5267326"/>
                <a:gd name="connsiteY102" fmla="*/ 103550 h 5751080"/>
                <a:gd name="connsiteX103" fmla="*/ 1620442 w 5267326"/>
                <a:gd name="connsiteY103" fmla="*/ 108543 h 5751080"/>
                <a:gd name="connsiteX104" fmla="*/ 1625436 w 5267326"/>
                <a:gd name="connsiteY104" fmla="*/ 116034 h 5751080"/>
                <a:gd name="connsiteX105" fmla="*/ 1627932 w 5267326"/>
                <a:gd name="connsiteY105" fmla="*/ 116034 h 5751080"/>
                <a:gd name="connsiteX106" fmla="*/ 1667882 w 5267326"/>
                <a:gd name="connsiteY106" fmla="*/ 118531 h 5751080"/>
                <a:gd name="connsiteX107" fmla="*/ 1680366 w 5267326"/>
                <a:gd name="connsiteY107" fmla="*/ 118531 h 5751080"/>
                <a:gd name="connsiteX108" fmla="*/ 1705334 w 5267326"/>
                <a:gd name="connsiteY108" fmla="*/ 123524 h 5751080"/>
                <a:gd name="connsiteX109" fmla="*/ 1717818 w 5267326"/>
                <a:gd name="connsiteY109" fmla="*/ 128518 h 5751080"/>
                <a:gd name="connsiteX110" fmla="*/ 1740290 w 5267326"/>
                <a:gd name="connsiteY110" fmla="*/ 131015 h 5751080"/>
                <a:gd name="connsiteX111" fmla="*/ 1772750 w 5267326"/>
                <a:gd name="connsiteY111" fmla="*/ 141002 h 5751080"/>
                <a:gd name="connsiteX112" fmla="*/ 1847654 w 5267326"/>
                <a:gd name="connsiteY112" fmla="*/ 121028 h 5751080"/>
                <a:gd name="connsiteX113" fmla="*/ 1850150 w 5267326"/>
                <a:gd name="connsiteY113" fmla="*/ 121028 h 5751080"/>
                <a:gd name="connsiteX114" fmla="*/ 1900088 w 5267326"/>
                <a:gd name="connsiteY114" fmla="*/ 118531 h 5751080"/>
                <a:gd name="connsiteX115" fmla="*/ 1910074 w 5267326"/>
                <a:gd name="connsiteY115" fmla="*/ 121028 h 5751080"/>
                <a:gd name="connsiteX116" fmla="*/ 1912572 w 5267326"/>
                <a:gd name="connsiteY116" fmla="*/ 123524 h 5751080"/>
                <a:gd name="connsiteX117" fmla="*/ 1912572 w 5267326"/>
                <a:gd name="connsiteY117" fmla="*/ 126021 h 5751080"/>
                <a:gd name="connsiteX118" fmla="*/ 1930050 w 5267326"/>
                <a:gd name="connsiteY118" fmla="*/ 128518 h 5751080"/>
                <a:gd name="connsiteX119" fmla="*/ 1940036 w 5267326"/>
                <a:gd name="connsiteY119" fmla="*/ 123524 h 5751080"/>
                <a:gd name="connsiteX120" fmla="*/ 1974992 w 5267326"/>
                <a:gd name="connsiteY120" fmla="*/ 126021 h 5751080"/>
                <a:gd name="connsiteX121" fmla="*/ 1979986 w 5267326"/>
                <a:gd name="connsiteY121" fmla="*/ 128518 h 5751080"/>
                <a:gd name="connsiteX122" fmla="*/ 1979986 w 5267326"/>
                <a:gd name="connsiteY122" fmla="*/ 133512 h 5751080"/>
                <a:gd name="connsiteX123" fmla="*/ 2007450 w 5267326"/>
                <a:gd name="connsiteY123" fmla="*/ 133512 h 5751080"/>
                <a:gd name="connsiteX124" fmla="*/ 2002458 w 5267326"/>
                <a:gd name="connsiteY124" fmla="*/ 131015 h 5751080"/>
                <a:gd name="connsiteX125" fmla="*/ 2012444 w 5267326"/>
                <a:gd name="connsiteY125" fmla="*/ 128518 h 5751080"/>
                <a:gd name="connsiteX126" fmla="*/ 2029922 w 5267326"/>
                <a:gd name="connsiteY126" fmla="*/ 128518 h 5751080"/>
                <a:gd name="connsiteX127" fmla="*/ 2034916 w 5267326"/>
                <a:gd name="connsiteY127" fmla="*/ 126021 h 5751080"/>
                <a:gd name="connsiteX128" fmla="*/ 2039910 w 5267326"/>
                <a:gd name="connsiteY128" fmla="*/ 128518 h 5751080"/>
                <a:gd name="connsiteX129" fmla="*/ 2064878 w 5267326"/>
                <a:gd name="connsiteY129" fmla="*/ 128518 h 5751080"/>
                <a:gd name="connsiteX130" fmla="*/ 2087350 w 5267326"/>
                <a:gd name="connsiteY130" fmla="*/ 121028 h 5751080"/>
                <a:gd name="connsiteX131" fmla="*/ 2104828 w 5267326"/>
                <a:gd name="connsiteY131" fmla="*/ 123524 h 5751080"/>
                <a:gd name="connsiteX132" fmla="*/ 2114814 w 5267326"/>
                <a:gd name="connsiteY132" fmla="*/ 126021 h 5751080"/>
                <a:gd name="connsiteX133" fmla="*/ 2114814 w 5267326"/>
                <a:gd name="connsiteY133" fmla="*/ 131015 h 5751080"/>
                <a:gd name="connsiteX134" fmla="*/ 2134790 w 5267326"/>
                <a:gd name="connsiteY134" fmla="*/ 138505 h 5751080"/>
                <a:gd name="connsiteX135" fmla="*/ 2139782 w 5267326"/>
                <a:gd name="connsiteY135" fmla="*/ 143499 h 5751080"/>
                <a:gd name="connsiteX136" fmla="*/ 2142280 w 5267326"/>
                <a:gd name="connsiteY136" fmla="*/ 141002 h 5751080"/>
                <a:gd name="connsiteX137" fmla="*/ 2164752 w 5267326"/>
                <a:gd name="connsiteY137" fmla="*/ 158480 h 5751080"/>
                <a:gd name="connsiteX138" fmla="*/ 2172242 w 5267326"/>
                <a:gd name="connsiteY138" fmla="*/ 150990 h 5751080"/>
                <a:gd name="connsiteX139" fmla="*/ 2189720 w 5267326"/>
                <a:gd name="connsiteY139" fmla="*/ 145996 h 5751080"/>
                <a:gd name="connsiteX140" fmla="*/ 2202204 w 5267326"/>
                <a:gd name="connsiteY140" fmla="*/ 141002 h 5751080"/>
                <a:gd name="connsiteX141" fmla="*/ 2219682 w 5267326"/>
                <a:gd name="connsiteY141" fmla="*/ 138505 h 5751080"/>
                <a:gd name="connsiteX142" fmla="*/ 2224676 w 5267326"/>
                <a:gd name="connsiteY142" fmla="*/ 138505 h 5751080"/>
                <a:gd name="connsiteX143" fmla="*/ 2227172 w 5267326"/>
                <a:gd name="connsiteY143" fmla="*/ 141002 h 5751080"/>
                <a:gd name="connsiteX144" fmla="*/ 2232166 w 5267326"/>
                <a:gd name="connsiteY144" fmla="*/ 141002 h 5751080"/>
                <a:gd name="connsiteX145" fmla="*/ 2237160 w 5267326"/>
                <a:gd name="connsiteY145" fmla="*/ 148493 h 5751080"/>
                <a:gd name="connsiteX146" fmla="*/ 2257134 w 5267326"/>
                <a:gd name="connsiteY146" fmla="*/ 141002 h 5751080"/>
                <a:gd name="connsiteX147" fmla="*/ 2264624 w 5267326"/>
                <a:gd name="connsiteY147" fmla="*/ 136009 h 5751080"/>
                <a:gd name="connsiteX148" fmla="*/ 2267122 w 5267326"/>
                <a:gd name="connsiteY148" fmla="*/ 133512 h 5751080"/>
                <a:gd name="connsiteX149" fmla="*/ 2274612 w 5267326"/>
                <a:gd name="connsiteY149" fmla="*/ 123524 h 5751080"/>
                <a:gd name="connsiteX150" fmla="*/ 2284600 w 5267326"/>
                <a:gd name="connsiteY150" fmla="*/ 121028 h 5751080"/>
                <a:gd name="connsiteX151" fmla="*/ 2297084 w 5267326"/>
                <a:gd name="connsiteY151" fmla="*/ 118531 h 5751080"/>
                <a:gd name="connsiteX152" fmla="*/ 2344522 w 5267326"/>
                <a:gd name="connsiteY152" fmla="*/ 128518 h 5751080"/>
                <a:gd name="connsiteX153" fmla="*/ 2366994 w 5267326"/>
                <a:gd name="connsiteY153" fmla="*/ 128518 h 5751080"/>
                <a:gd name="connsiteX154" fmla="*/ 2374486 w 5267326"/>
                <a:gd name="connsiteY154" fmla="*/ 113537 h 5751080"/>
                <a:gd name="connsiteX155" fmla="*/ 2381976 w 5267326"/>
                <a:gd name="connsiteY155" fmla="*/ 113537 h 5751080"/>
                <a:gd name="connsiteX156" fmla="*/ 2396956 w 5267326"/>
                <a:gd name="connsiteY156" fmla="*/ 108543 h 5751080"/>
                <a:gd name="connsiteX157" fmla="*/ 2399454 w 5267326"/>
                <a:gd name="connsiteY157" fmla="*/ 108543 h 5751080"/>
                <a:gd name="connsiteX158" fmla="*/ 2414434 w 5267326"/>
                <a:gd name="connsiteY158" fmla="*/ 108543 h 5751080"/>
                <a:gd name="connsiteX159" fmla="*/ 2424422 w 5267326"/>
                <a:gd name="connsiteY159" fmla="*/ 111040 h 5751080"/>
                <a:gd name="connsiteX160" fmla="*/ 2431912 w 5267326"/>
                <a:gd name="connsiteY160" fmla="*/ 113537 h 5751080"/>
                <a:gd name="connsiteX161" fmla="*/ 2439402 w 5267326"/>
                <a:gd name="connsiteY161" fmla="*/ 113537 h 5751080"/>
                <a:gd name="connsiteX162" fmla="*/ 2444396 w 5267326"/>
                <a:gd name="connsiteY162" fmla="*/ 113537 h 5751080"/>
                <a:gd name="connsiteX163" fmla="*/ 2481848 w 5267326"/>
                <a:gd name="connsiteY163" fmla="*/ 116034 h 5751080"/>
                <a:gd name="connsiteX164" fmla="*/ 2496830 w 5267326"/>
                <a:gd name="connsiteY164" fmla="*/ 108543 h 5751080"/>
                <a:gd name="connsiteX165" fmla="*/ 2509314 w 5267326"/>
                <a:gd name="connsiteY165" fmla="*/ 106046 h 5751080"/>
                <a:gd name="connsiteX166" fmla="*/ 2526792 w 5267326"/>
                <a:gd name="connsiteY166" fmla="*/ 108543 h 5751080"/>
                <a:gd name="connsiteX167" fmla="*/ 2531786 w 5267326"/>
                <a:gd name="connsiteY167" fmla="*/ 106046 h 5751080"/>
                <a:gd name="connsiteX168" fmla="*/ 2541772 w 5267326"/>
                <a:gd name="connsiteY168" fmla="*/ 103550 h 5751080"/>
                <a:gd name="connsiteX169" fmla="*/ 2549264 w 5267326"/>
                <a:gd name="connsiteY169" fmla="*/ 93562 h 5751080"/>
                <a:gd name="connsiteX170" fmla="*/ 2559250 w 5267326"/>
                <a:gd name="connsiteY170" fmla="*/ 91065 h 5751080"/>
                <a:gd name="connsiteX171" fmla="*/ 2581722 w 5267326"/>
                <a:gd name="connsiteY171" fmla="*/ 98556 h 5751080"/>
                <a:gd name="connsiteX172" fmla="*/ 2589212 w 5267326"/>
                <a:gd name="connsiteY172" fmla="*/ 96059 h 5751080"/>
                <a:gd name="connsiteX173" fmla="*/ 2591710 w 5267326"/>
                <a:gd name="connsiteY173" fmla="*/ 103550 h 5751080"/>
                <a:gd name="connsiteX174" fmla="*/ 2601696 w 5267326"/>
                <a:gd name="connsiteY174" fmla="*/ 106046 h 5751080"/>
                <a:gd name="connsiteX175" fmla="*/ 2601696 w 5267326"/>
                <a:gd name="connsiteY175" fmla="*/ 98556 h 5751080"/>
                <a:gd name="connsiteX176" fmla="*/ 2609186 w 5267326"/>
                <a:gd name="connsiteY176" fmla="*/ 101053 h 5751080"/>
                <a:gd name="connsiteX177" fmla="*/ 2621672 w 5267326"/>
                <a:gd name="connsiteY177" fmla="*/ 88569 h 5751080"/>
                <a:gd name="connsiteX178" fmla="*/ 2659124 w 5267326"/>
                <a:gd name="connsiteY178" fmla="*/ 93562 h 5751080"/>
                <a:gd name="connsiteX179" fmla="*/ 2666614 w 5267326"/>
                <a:gd name="connsiteY179" fmla="*/ 98556 h 5751080"/>
                <a:gd name="connsiteX180" fmla="*/ 2686588 w 5267326"/>
                <a:gd name="connsiteY180" fmla="*/ 88569 h 5751080"/>
                <a:gd name="connsiteX181" fmla="*/ 2689086 w 5267326"/>
                <a:gd name="connsiteY181" fmla="*/ 83575 h 5751080"/>
                <a:gd name="connsiteX182" fmla="*/ 2701570 w 5267326"/>
                <a:gd name="connsiteY182" fmla="*/ 78581 h 5751080"/>
                <a:gd name="connsiteX183" fmla="*/ 2704066 w 5267326"/>
                <a:gd name="connsiteY183" fmla="*/ 78581 h 5751080"/>
                <a:gd name="connsiteX184" fmla="*/ 2731532 w 5267326"/>
                <a:gd name="connsiteY184" fmla="*/ 93562 h 5751080"/>
                <a:gd name="connsiteX185" fmla="*/ 2756500 w 5267326"/>
                <a:gd name="connsiteY185" fmla="*/ 83575 h 5751080"/>
                <a:gd name="connsiteX186" fmla="*/ 2763990 w 5267326"/>
                <a:gd name="connsiteY186" fmla="*/ 81078 h 5751080"/>
                <a:gd name="connsiteX187" fmla="*/ 2798946 w 5267326"/>
                <a:gd name="connsiteY187" fmla="*/ 68594 h 5751080"/>
                <a:gd name="connsiteX188" fmla="*/ 2821418 w 5267326"/>
                <a:gd name="connsiteY188" fmla="*/ 66097 h 5751080"/>
                <a:gd name="connsiteX189" fmla="*/ 2843890 w 5267326"/>
                <a:gd name="connsiteY189" fmla="*/ 83575 h 5751080"/>
                <a:gd name="connsiteX190" fmla="*/ 2848882 w 5267326"/>
                <a:gd name="connsiteY190" fmla="*/ 83575 h 5751080"/>
                <a:gd name="connsiteX191" fmla="*/ 2851380 w 5267326"/>
                <a:gd name="connsiteY191" fmla="*/ 93562 h 5751080"/>
                <a:gd name="connsiteX192" fmla="*/ 2861368 w 5267326"/>
                <a:gd name="connsiteY192" fmla="*/ 91065 h 5751080"/>
                <a:gd name="connsiteX193" fmla="*/ 2868858 w 5267326"/>
                <a:gd name="connsiteY193" fmla="*/ 96059 h 5751080"/>
                <a:gd name="connsiteX194" fmla="*/ 2881342 w 5267326"/>
                <a:gd name="connsiteY194" fmla="*/ 101053 h 5751080"/>
                <a:gd name="connsiteX195" fmla="*/ 2886336 w 5267326"/>
                <a:gd name="connsiteY195" fmla="*/ 98556 h 5751080"/>
                <a:gd name="connsiteX196" fmla="*/ 2913800 w 5267326"/>
                <a:gd name="connsiteY196" fmla="*/ 98556 h 5751080"/>
                <a:gd name="connsiteX197" fmla="*/ 2916298 w 5267326"/>
                <a:gd name="connsiteY197" fmla="*/ 93562 h 5751080"/>
                <a:gd name="connsiteX198" fmla="*/ 2918794 w 5267326"/>
                <a:gd name="connsiteY198" fmla="*/ 93562 h 5751080"/>
                <a:gd name="connsiteX199" fmla="*/ 2931278 w 5267326"/>
                <a:gd name="connsiteY199" fmla="*/ 98556 h 5751080"/>
                <a:gd name="connsiteX200" fmla="*/ 2938768 w 5267326"/>
                <a:gd name="connsiteY200" fmla="*/ 98556 h 5751080"/>
                <a:gd name="connsiteX201" fmla="*/ 2951252 w 5267326"/>
                <a:gd name="connsiteY201" fmla="*/ 101053 h 5751080"/>
                <a:gd name="connsiteX202" fmla="*/ 2953750 w 5267326"/>
                <a:gd name="connsiteY202" fmla="*/ 103550 h 5751080"/>
                <a:gd name="connsiteX203" fmla="*/ 2971228 w 5267326"/>
                <a:gd name="connsiteY203" fmla="*/ 103550 h 5751080"/>
                <a:gd name="connsiteX204" fmla="*/ 2973724 w 5267326"/>
                <a:gd name="connsiteY204" fmla="*/ 103550 h 5751080"/>
                <a:gd name="connsiteX205" fmla="*/ 3006184 w 5267326"/>
                <a:gd name="connsiteY205" fmla="*/ 108543 h 5751080"/>
                <a:gd name="connsiteX206" fmla="*/ 3011176 w 5267326"/>
                <a:gd name="connsiteY206" fmla="*/ 111040 h 5751080"/>
                <a:gd name="connsiteX207" fmla="*/ 3026158 w 5267326"/>
                <a:gd name="connsiteY207" fmla="*/ 103550 h 5751080"/>
                <a:gd name="connsiteX208" fmla="*/ 3033648 w 5267326"/>
                <a:gd name="connsiteY208" fmla="*/ 101053 h 5751080"/>
                <a:gd name="connsiteX209" fmla="*/ 3038642 w 5267326"/>
                <a:gd name="connsiteY209" fmla="*/ 103550 h 5751080"/>
                <a:gd name="connsiteX210" fmla="*/ 3046132 w 5267326"/>
                <a:gd name="connsiteY210" fmla="*/ 108543 h 5751080"/>
                <a:gd name="connsiteX211" fmla="*/ 3063610 w 5267326"/>
                <a:gd name="connsiteY211" fmla="*/ 108543 h 5751080"/>
                <a:gd name="connsiteX212" fmla="*/ 3066106 w 5267326"/>
                <a:gd name="connsiteY212" fmla="*/ 113537 h 5751080"/>
                <a:gd name="connsiteX213" fmla="*/ 3078592 w 5267326"/>
                <a:gd name="connsiteY213" fmla="*/ 116034 h 5751080"/>
                <a:gd name="connsiteX214" fmla="*/ 3083584 w 5267326"/>
                <a:gd name="connsiteY214" fmla="*/ 108543 h 5751080"/>
                <a:gd name="connsiteX215" fmla="*/ 3111050 w 5267326"/>
                <a:gd name="connsiteY215" fmla="*/ 121028 h 5751080"/>
                <a:gd name="connsiteX216" fmla="*/ 3111050 w 5267326"/>
                <a:gd name="connsiteY216" fmla="*/ 116034 h 5751080"/>
                <a:gd name="connsiteX217" fmla="*/ 3121038 w 5267326"/>
                <a:gd name="connsiteY217" fmla="*/ 118531 h 5751080"/>
                <a:gd name="connsiteX218" fmla="*/ 3126030 w 5267326"/>
                <a:gd name="connsiteY218" fmla="*/ 106046 h 5751080"/>
                <a:gd name="connsiteX219" fmla="*/ 3138516 w 5267326"/>
                <a:gd name="connsiteY219" fmla="*/ 103550 h 5751080"/>
                <a:gd name="connsiteX220" fmla="*/ 3138516 w 5267326"/>
                <a:gd name="connsiteY220" fmla="*/ 101053 h 5751080"/>
                <a:gd name="connsiteX221" fmla="*/ 3141012 w 5267326"/>
                <a:gd name="connsiteY221" fmla="*/ 101053 h 5751080"/>
                <a:gd name="connsiteX222" fmla="*/ 3151000 w 5267326"/>
                <a:gd name="connsiteY222" fmla="*/ 106046 h 5751080"/>
                <a:gd name="connsiteX223" fmla="*/ 3160986 w 5267326"/>
                <a:gd name="connsiteY223" fmla="*/ 111040 h 5751080"/>
                <a:gd name="connsiteX224" fmla="*/ 3170974 w 5267326"/>
                <a:gd name="connsiteY224" fmla="*/ 103550 h 5751080"/>
                <a:gd name="connsiteX225" fmla="*/ 3178464 w 5267326"/>
                <a:gd name="connsiteY225" fmla="*/ 106046 h 5751080"/>
                <a:gd name="connsiteX226" fmla="*/ 3180962 w 5267326"/>
                <a:gd name="connsiteY226" fmla="*/ 96059 h 5751080"/>
                <a:gd name="connsiteX227" fmla="*/ 3193446 w 5267326"/>
                <a:gd name="connsiteY227" fmla="*/ 83575 h 5751080"/>
                <a:gd name="connsiteX228" fmla="*/ 3195942 w 5267326"/>
                <a:gd name="connsiteY228" fmla="*/ 78581 h 5751080"/>
                <a:gd name="connsiteX229" fmla="*/ 3210924 w 5267326"/>
                <a:gd name="connsiteY229" fmla="*/ 71091 h 5751080"/>
                <a:gd name="connsiteX230" fmla="*/ 3220910 w 5267326"/>
                <a:gd name="connsiteY230" fmla="*/ 71091 h 5751080"/>
                <a:gd name="connsiteX231" fmla="*/ 3275840 w 5267326"/>
                <a:gd name="connsiteY231" fmla="*/ 56110 h 5751080"/>
                <a:gd name="connsiteX232" fmla="*/ 3283332 w 5267326"/>
                <a:gd name="connsiteY232" fmla="*/ 56110 h 5751080"/>
                <a:gd name="connsiteX233" fmla="*/ 3293318 w 5267326"/>
                <a:gd name="connsiteY233" fmla="*/ 53613 h 5751080"/>
                <a:gd name="connsiteX234" fmla="*/ 3305802 w 5267326"/>
                <a:gd name="connsiteY234" fmla="*/ 56110 h 5751080"/>
                <a:gd name="connsiteX235" fmla="*/ 3320784 w 5267326"/>
                <a:gd name="connsiteY235" fmla="*/ 68594 h 5751080"/>
                <a:gd name="connsiteX236" fmla="*/ 3323280 w 5267326"/>
                <a:gd name="connsiteY236" fmla="*/ 68594 h 5751080"/>
                <a:gd name="connsiteX237" fmla="*/ 3335764 w 5267326"/>
                <a:gd name="connsiteY237" fmla="*/ 71091 h 5751080"/>
                <a:gd name="connsiteX238" fmla="*/ 3340758 w 5267326"/>
                <a:gd name="connsiteY238" fmla="*/ 71091 h 5751080"/>
                <a:gd name="connsiteX239" fmla="*/ 3345752 w 5267326"/>
                <a:gd name="connsiteY239" fmla="*/ 71091 h 5751080"/>
                <a:gd name="connsiteX240" fmla="*/ 3355740 w 5267326"/>
                <a:gd name="connsiteY240" fmla="*/ 71091 h 5751080"/>
                <a:gd name="connsiteX241" fmla="*/ 3373218 w 5267326"/>
                <a:gd name="connsiteY241" fmla="*/ 66097 h 5751080"/>
                <a:gd name="connsiteX242" fmla="*/ 3375714 w 5267326"/>
                <a:gd name="connsiteY242" fmla="*/ 71091 h 5751080"/>
                <a:gd name="connsiteX243" fmla="*/ 3383204 w 5267326"/>
                <a:gd name="connsiteY243" fmla="*/ 71091 h 5751080"/>
                <a:gd name="connsiteX244" fmla="*/ 3383204 w 5267326"/>
                <a:gd name="connsiteY244" fmla="*/ 68594 h 5751080"/>
                <a:gd name="connsiteX245" fmla="*/ 3418160 w 5267326"/>
                <a:gd name="connsiteY245" fmla="*/ 71091 h 5751080"/>
                <a:gd name="connsiteX246" fmla="*/ 3428148 w 5267326"/>
                <a:gd name="connsiteY246" fmla="*/ 76084 h 5751080"/>
                <a:gd name="connsiteX247" fmla="*/ 3435638 w 5267326"/>
                <a:gd name="connsiteY247" fmla="*/ 78581 h 5751080"/>
                <a:gd name="connsiteX248" fmla="*/ 3445626 w 5267326"/>
                <a:gd name="connsiteY248" fmla="*/ 88569 h 5751080"/>
                <a:gd name="connsiteX249" fmla="*/ 3450618 w 5267326"/>
                <a:gd name="connsiteY249" fmla="*/ 88569 h 5751080"/>
                <a:gd name="connsiteX250" fmla="*/ 3473090 w 5267326"/>
                <a:gd name="connsiteY250" fmla="*/ 98556 h 5751080"/>
                <a:gd name="connsiteX251" fmla="*/ 3485574 w 5267326"/>
                <a:gd name="connsiteY251" fmla="*/ 101053 h 5751080"/>
                <a:gd name="connsiteX252" fmla="*/ 3488072 w 5267326"/>
                <a:gd name="connsiteY252" fmla="*/ 101053 h 5751080"/>
                <a:gd name="connsiteX253" fmla="*/ 3495562 w 5267326"/>
                <a:gd name="connsiteY253" fmla="*/ 91065 h 5751080"/>
                <a:gd name="connsiteX254" fmla="*/ 3543002 w 5267326"/>
                <a:gd name="connsiteY254" fmla="*/ 93562 h 5751080"/>
                <a:gd name="connsiteX255" fmla="*/ 3562976 w 5267326"/>
                <a:gd name="connsiteY255" fmla="*/ 98556 h 5751080"/>
                <a:gd name="connsiteX256" fmla="*/ 3567970 w 5267326"/>
                <a:gd name="connsiteY256" fmla="*/ 93562 h 5751080"/>
                <a:gd name="connsiteX257" fmla="*/ 3572964 w 5267326"/>
                <a:gd name="connsiteY257" fmla="*/ 96059 h 5751080"/>
                <a:gd name="connsiteX258" fmla="*/ 3585448 w 5267326"/>
                <a:gd name="connsiteY258" fmla="*/ 103550 h 5751080"/>
                <a:gd name="connsiteX259" fmla="*/ 3587528 w 5267326"/>
                <a:gd name="connsiteY259" fmla="*/ 106046 h 5751080"/>
                <a:gd name="connsiteX260" fmla="*/ 3600428 w 5267326"/>
                <a:gd name="connsiteY260" fmla="*/ 106046 h 5751080"/>
                <a:gd name="connsiteX261" fmla="*/ 3612912 w 5267326"/>
                <a:gd name="connsiteY261" fmla="*/ 98556 h 5751080"/>
                <a:gd name="connsiteX262" fmla="*/ 3625396 w 5267326"/>
                <a:gd name="connsiteY262" fmla="*/ 103550 h 5751080"/>
                <a:gd name="connsiteX263" fmla="*/ 3652862 w 5267326"/>
                <a:gd name="connsiteY263" fmla="*/ 93562 h 5751080"/>
                <a:gd name="connsiteX264" fmla="*/ 3665346 w 5267326"/>
                <a:gd name="connsiteY264" fmla="*/ 91065 h 5751080"/>
                <a:gd name="connsiteX265" fmla="*/ 3672836 w 5267326"/>
                <a:gd name="connsiteY265" fmla="*/ 88569 h 5751080"/>
                <a:gd name="connsiteX266" fmla="*/ 3682824 w 5267326"/>
                <a:gd name="connsiteY266" fmla="*/ 83575 h 5751080"/>
                <a:gd name="connsiteX267" fmla="*/ 3687818 w 5267326"/>
                <a:gd name="connsiteY267" fmla="*/ 81078 h 5751080"/>
                <a:gd name="connsiteX268" fmla="*/ 3697806 w 5267326"/>
                <a:gd name="connsiteY268" fmla="*/ 83575 h 5751080"/>
                <a:gd name="connsiteX269" fmla="*/ 3707792 w 5267326"/>
                <a:gd name="connsiteY269" fmla="*/ 76084 h 5751080"/>
                <a:gd name="connsiteX270" fmla="*/ 3712786 w 5267326"/>
                <a:gd name="connsiteY270" fmla="*/ 73587 h 5751080"/>
                <a:gd name="connsiteX271" fmla="*/ 3730264 w 5267326"/>
                <a:gd name="connsiteY271" fmla="*/ 68594 h 5751080"/>
                <a:gd name="connsiteX272" fmla="*/ 3735258 w 5267326"/>
                <a:gd name="connsiteY272" fmla="*/ 66097 h 5751080"/>
                <a:gd name="connsiteX273" fmla="*/ 3740252 w 5267326"/>
                <a:gd name="connsiteY273" fmla="*/ 66097 h 5751080"/>
                <a:gd name="connsiteX274" fmla="*/ 3747242 w 5267326"/>
                <a:gd name="connsiteY274" fmla="*/ 63850 h 5751080"/>
                <a:gd name="connsiteX275" fmla="*/ 3755232 w 5267326"/>
                <a:gd name="connsiteY275" fmla="*/ 66680 h 5751080"/>
                <a:gd name="connsiteX276" fmla="*/ 3757728 w 5267326"/>
                <a:gd name="connsiteY276" fmla="*/ 63600 h 5751080"/>
                <a:gd name="connsiteX277" fmla="*/ 3762722 w 5267326"/>
                <a:gd name="connsiteY277" fmla="*/ 68594 h 5751080"/>
                <a:gd name="connsiteX278" fmla="*/ 3777704 w 5267326"/>
                <a:gd name="connsiteY278" fmla="*/ 71091 h 5751080"/>
                <a:gd name="connsiteX279" fmla="*/ 3802672 w 5267326"/>
                <a:gd name="connsiteY279" fmla="*/ 63600 h 5751080"/>
                <a:gd name="connsiteX280" fmla="*/ 3845118 w 5267326"/>
                <a:gd name="connsiteY280" fmla="*/ 61103 h 5751080"/>
                <a:gd name="connsiteX281" fmla="*/ 3862596 w 5267326"/>
                <a:gd name="connsiteY281" fmla="*/ 58606 h 5751080"/>
                <a:gd name="connsiteX282" fmla="*/ 3862596 w 5267326"/>
                <a:gd name="connsiteY282" fmla="*/ 56110 h 5751080"/>
                <a:gd name="connsiteX283" fmla="*/ 3887564 w 5267326"/>
                <a:gd name="connsiteY283" fmla="*/ 51116 h 5751080"/>
                <a:gd name="connsiteX284" fmla="*/ 3900048 w 5267326"/>
                <a:gd name="connsiteY284" fmla="*/ 46122 h 5751080"/>
                <a:gd name="connsiteX285" fmla="*/ 3922520 w 5267326"/>
                <a:gd name="connsiteY285" fmla="*/ 43625 h 5751080"/>
                <a:gd name="connsiteX286" fmla="*/ 3939998 w 5267326"/>
                <a:gd name="connsiteY286" fmla="*/ 38632 h 5751080"/>
                <a:gd name="connsiteX287" fmla="*/ 3972456 w 5267326"/>
                <a:gd name="connsiteY287" fmla="*/ 46122 h 5751080"/>
                <a:gd name="connsiteX288" fmla="*/ 4002418 w 5267326"/>
                <a:gd name="connsiteY288" fmla="*/ 51116 h 5751080"/>
                <a:gd name="connsiteX289" fmla="*/ 4017400 w 5267326"/>
                <a:gd name="connsiteY289" fmla="*/ 53613 h 5751080"/>
                <a:gd name="connsiteX290" fmla="*/ 4042368 w 5267326"/>
                <a:gd name="connsiteY290" fmla="*/ 56110 h 5751080"/>
                <a:gd name="connsiteX291" fmla="*/ 4067336 w 5267326"/>
                <a:gd name="connsiteY291" fmla="*/ 48619 h 5751080"/>
                <a:gd name="connsiteX292" fmla="*/ 4079820 w 5267326"/>
                <a:gd name="connsiteY292" fmla="*/ 51116 h 5751080"/>
                <a:gd name="connsiteX293" fmla="*/ 4087310 w 5267326"/>
                <a:gd name="connsiteY293" fmla="*/ 48619 h 5751080"/>
                <a:gd name="connsiteX294" fmla="*/ 4092304 w 5267326"/>
                <a:gd name="connsiteY294" fmla="*/ 48619 h 5751080"/>
                <a:gd name="connsiteX295" fmla="*/ 4117272 w 5267326"/>
                <a:gd name="connsiteY295" fmla="*/ 36135 h 5751080"/>
                <a:gd name="connsiteX296" fmla="*/ 4124764 w 5267326"/>
                <a:gd name="connsiteY296" fmla="*/ 41129 h 5751080"/>
                <a:gd name="connsiteX297" fmla="*/ 4139744 w 5267326"/>
                <a:gd name="connsiteY297" fmla="*/ 38632 h 5751080"/>
                <a:gd name="connsiteX298" fmla="*/ 4147234 w 5267326"/>
                <a:gd name="connsiteY298" fmla="*/ 41129 h 5751080"/>
                <a:gd name="connsiteX299" fmla="*/ 4159718 w 5267326"/>
                <a:gd name="connsiteY299" fmla="*/ 56110 h 5751080"/>
                <a:gd name="connsiteX300" fmla="*/ 4174700 w 5267326"/>
                <a:gd name="connsiteY300" fmla="*/ 61103 h 5751080"/>
                <a:gd name="connsiteX301" fmla="*/ 4177196 w 5267326"/>
                <a:gd name="connsiteY301" fmla="*/ 71091 h 5751080"/>
                <a:gd name="connsiteX302" fmla="*/ 4197172 w 5267326"/>
                <a:gd name="connsiteY302" fmla="*/ 76084 h 5751080"/>
                <a:gd name="connsiteX303" fmla="*/ 4202164 w 5267326"/>
                <a:gd name="connsiteY303" fmla="*/ 78581 h 5751080"/>
                <a:gd name="connsiteX304" fmla="*/ 4214648 w 5267326"/>
                <a:gd name="connsiteY304" fmla="*/ 83575 h 5751080"/>
                <a:gd name="connsiteX305" fmla="*/ 4227132 w 5267326"/>
                <a:gd name="connsiteY305" fmla="*/ 86072 h 5751080"/>
                <a:gd name="connsiteX306" fmla="*/ 4229630 w 5267326"/>
                <a:gd name="connsiteY306" fmla="*/ 86072 h 5751080"/>
                <a:gd name="connsiteX307" fmla="*/ 4234624 w 5267326"/>
                <a:gd name="connsiteY307" fmla="*/ 88569 h 5751080"/>
                <a:gd name="connsiteX308" fmla="*/ 4264586 w 5267326"/>
                <a:gd name="connsiteY308" fmla="*/ 96059 h 5751080"/>
                <a:gd name="connsiteX309" fmla="*/ 4267082 w 5267326"/>
                <a:gd name="connsiteY309" fmla="*/ 103550 h 5751080"/>
                <a:gd name="connsiteX310" fmla="*/ 4267082 w 5267326"/>
                <a:gd name="connsiteY310" fmla="*/ 106046 h 5751080"/>
                <a:gd name="connsiteX311" fmla="*/ 4277070 w 5267326"/>
                <a:gd name="connsiteY311" fmla="*/ 106046 h 5751080"/>
                <a:gd name="connsiteX312" fmla="*/ 4282064 w 5267326"/>
                <a:gd name="connsiteY312" fmla="*/ 113537 h 5751080"/>
                <a:gd name="connsiteX313" fmla="*/ 4282064 w 5267326"/>
                <a:gd name="connsiteY313" fmla="*/ 111040 h 5751080"/>
                <a:gd name="connsiteX314" fmla="*/ 4297044 w 5267326"/>
                <a:gd name="connsiteY314" fmla="*/ 116034 h 5751080"/>
                <a:gd name="connsiteX315" fmla="*/ 4302038 w 5267326"/>
                <a:gd name="connsiteY315" fmla="*/ 116034 h 5751080"/>
                <a:gd name="connsiteX316" fmla="*/ 4317018 w 5267326"/>
                <a:gd name="connsiteY316" fmla="*/ 118531 h 5751080"/>
                <a:gd name="connsiteX317" fmla="*/ 4322012 w 5267326"/>
                <a:gd name="connsiteY317" fmla="*/ 118531 h 5751080"/>
                <a:gd name="connsiteX318" fmla="*/ 4332000 w 5267326"/>
                <a:gd name="connsiteY318" fmla="*/ 121028 h 5751080"/>
                <a:gd name="connsiteX319" fmla="*/ 4344484 w 5267326"/>
                <a:gd name="connsiteY319" fmla="*/ 116034 h 5751080"/>
                <a:gd name="connsiteX320" fmla="*/ 4361962 w 5267326"/>
                <a:gd name="connsiteY320" fmla="*/ 91065 h 5751080"/>
                <a:gd name="connsiteX321" fmla="*/ 4374446 w 5267326"/>
                <a:gd name="connsiteY321" fmla="*/ 91065 h 5751080"/>
                <a:gd name="connsiteX322" fmla="*/ 4381936 w 5267326"/>
                <a:gd name="connsiteY322" fmla="*/ 86072 h 5751080"/>
                <a:gd name="connsiteX323" fmla="*/ 4391924 w 5267326"/>
                <a:gd name="connsiteY323" fmla="*/ 78581 h 5751080"/>
                <a:gd name="connsiteX324" fmla="*/ 4406904 w 5267326"/>
                <a:gd name="connsiteY324" fmla="*/ 66097 h 5751080"/>
                <a:gd name="connsiteX325" fmla="*/ 4419388 w 5267326"/>
                <a:gd name="connsiteY325" fmla="*/ 76084 h 5751080"/>
                <a:gd name="connsiteX326" fmla="*/ 4444358 w 5267326"/>
                <a:gd name="connsiteY326" fmla="*/ 81078 h 5751080"/>
                <a:gd name="connsiteX327" fmla="*/ 4481810 w 5267326"/>
                <a:gd name="connsiteY327" fmla="*/ 76084 h 5751080"/>
                <a:gd name="connsiteX328" fmla="*/ 4491798 w 5267326"/>
                <a:gd name="connsiteY328" fmla="*/ 73587 h 5751080"/>
                <a:gd name="connsiteX329" fmla="*/ 4556714 w 5267326"/>
                <a:gd name="connsiteY329" fmla="*/ 71091 h 5751080"/>
                <a:gd name="connsiteX330" fmla="*/ 4569198 w 5267326"/>
                <a:gd name="connsiteY330" fmla="*/ 71091 h 5751080"/>
                <a:gd name="connsiteX331" fmla="*/ 4599160 w 5267326"/>
                <a:gd name="connsiteY331" fmla="*/ 68594 h 5751080"/>
                <a:gd name="connsiteX332" fmla="*/ 4601658 w 5267326"/>
                <a:gd name="connsiteY332" fmla="*/ 61103 h 5751080"/>
                <a:gd name="connsiteX333" fmla="*/ 4601658 w 5267326"/>
                <a:gd name="connsiteY333" fmla="*/ 63600 h 5751080"/>
                <a:gd name="connsiteX334" fmla="*/ 4621632 w 5267326"/>
                <a:gd name="connsiteY334" fmla="*/ 66097 h 5751080"/>
                <a:gd name="connsiteX335" fmla="*/ 4636614 w 5267326"/>
                <a:gd name="connsiteY335" fmla="*/ 68594 h 5751080"/>
                <a:gd name="connsiteX336" fmla="*/ 4644104 w 5267326"/>
                <a:gd name="connsiteY336" fmla="*/ 73587 h 5751080"/>
                <a:gd name="connsiteX337" fmla="*/ 4651594 w 5267326"/>
                <a:gd name="connsiteY337" fmla="*/ 71091 h 5751080"/>
                <a:gd name="connsiteX338" fmla="*/ 4661582 w 5267326"/>
                <a:gd name="connsiteY338" fmla="*/ 76084 h 5751080"/>
                <a:gd name="connsiteX339" fmla="*/ 4676562 w 5267326"/>
                <a:gd name="connsiteY339" fmla="*/ 76084 h 5751080"/>
                <a:gd name="connsiteX340" fmla="*/ 4689046 w 5267326"/>
                <a:gd name="connsiteY340" fmla="*/ 73587 h 5751080"/>
                <a:gd name="connsiteX341" fmla="*/ 4689046 w 5267326"/>
                <a:gd name="connsiteY341" fmla="*/ 78581 h 5751080"/>
                <a:gd name="connsiteX342" fmla="*/ 4701530 w 5267326"/>
                <a:gd name="connsiteY342" fmla="*/ 76084 h 5751080"/>
                <a:gd name="connsiteX343" fmla="*/ 4716512 w 5267326"/>
                <a:gd name="connsiteY343" fmla="*/ 83575 h 5751080"/>
                <a:gd name="connsiteX344" fmla="*/ 4719008 w 5267326"/>
                <a:gd name="connsiteY344" fmla="*/ 83575 h 5751080"/>
                <a:gd name="connsiteX345" fmla="*/ 4719008 w 5267326"/>
                <a:gd name="connsiteY345" fmla="*/ 86072 h 5751080"/>
                <a:gd name="connsiteX346" fmla="*/ 4733990 w 5267326"/>
                <a:gd name="connsiteY346" fmla="*/ 86072 h 5751080"/>
                <a:gd name="connsiteX347" fmla="*/ 4736486 w 5267326"/>
                <a:gd name="connsiteY347" fmla="*/ 91065 h 5751080"/>
                <a:gd name="connsiteX348" fmla="*/ 4736486 w 5267326"/>
                <a:gd name="connsiteY348" fmla="*/ 93562 h 5751080"/>
                <a:gd name="connsiteX349" fmla="*/ 4753964 w 5267326"/>
                <a:gd name="connsiteY349" fmla="*/ 91065 h 5751080"/>
                <a:gd name="connsiteX350" fmla="*/ 4766448 w 5267326"/>
                <a:gd name="connsiteY350" fmla="*/ 91065 h 5751080"/>
                <a:gd name="connsiteX351" fmla="*/ 4808894 w 5267326"/>
                <a:gd name="connsiteY351" fmla="*/ 88569 h 5751080"/>
                <a:gd name="connsiteX352" fmla="*/ 4816384 w 5267326"/>
                <a:gd name="connsiteY352" fmla="*/ 93562 h 5751080"/>
                <a:gd name="connsiteX353" fmla="*/ 4824458 w 5267326"/>
                <a:gd name="connsiteY353" fmla="*/ 94894 h 5751080"/>
                <a:gd name="connsiteX354" fmla="*/ 4826372 w 5267326"/>
                <a:gd name="connsiteY354" fmla="*/ 96059 h 5751080"/>
                <a:gd name="connsiteX355" fmla="*/ 4841354 w 5267326"/>
                <a:gd name="connsiteY355" fmla="*/ 98556 h 5751080"/>
                <a:gd name="connsiteX356" fmla="*/ 4843850 w 5267326"/>
                <a:gd name="connsiteY356" fmla="*/ 96059 h 5751080"/>
                <a:gd name="connsiteX357" fmla="*/ 4876310 w 5267326"/>
                <a:gd name="connsiteY357" fmla="*/ 98556 h 5751080"/>
                <a:gd name="connsiteX358" fmla="*/ 4878806 w 5267326"/>
                <a:gd name="connsiteY358" fmla="*/ 96059 h 5751080"/>
                <a:gd name="connsiteX359" fmla="*/ 4883800 w 5267326"/>
                <a:gd name="connsiteY359" fmla="*/ 96059 h 5751080"/>
                <a:gd name="connsiteX360" fmla="*/ 4883800 w 5267326"/>
                <a:gd name="connsiteY360" fmla="*/ 101053 h 5751080"/>
                <a:gd name="connsiteX361" fmla="*/ 4893786 w 5267326"/>
                <a:gd name="connsiteY361" fmla="*/ 106046 h 5751080"/>
                <a:gd name="connsiteX362" fmla="*/ 4906270 w 5267326"/>
                <a:gd name="connsiteY362" fmla="*/ 103550 h 5751080"/>
                <a:gd name="connsiteX363" fmla="*/ 4913762 w 5267326"/>
                <a:gd name="connsiteY363" fmla="*/ 111040 h 5751080"/>
                <a:gd name="connsiteX364" fmla="*/ 4913762 w 5267326"/>
                <a:gd name="connsiteY364" fmla="*/ 113537 h 5751080"/>
                <a:gd name="connsiteX365" fmla="*/ 4923748 w 5267326"/>
                <a:gd name="connsiteY365" fmla="*/ 128518 h 5751080"/>
                <a:gd name="connsiteX366" fmla="*/ 4928742 w 5267326"/>
                <a:gd name="connsiteY366" fmla="*/ 128518 h 5751080"/>
                <a:gd name="connsiteX367" fmla="*/ 4946220 w 5267326"/>
                <a:gd name="connsiteY367" fmla="*/ 143499 h 5751080"/>
                <a:gd name="connsiteX368" fmla="*/ 4958704 w 5267326"/>
                <a:gd name="connsiteY368" fmla="*/ 145996 h 5751080"/>
                <a:gd name="connsiteX369" fmla="*/ 4963948 w 5267326"/>
                <a:gd name="connsiteY369" fmla="*/ 147993 h 5751080"/>
                <a:gd name="connsiteX370" fmla="*/ 4968692 w 5267326"/>
                <a:gd name="connsiteY370" fmla="*/ 150990 h 5751080"/>
                <a:gd name="connsiteX371" fmla="*/ 4973436 w 5267326"/>
                <a:gd name="connsiteY371" fmla="*/ 150574 h 5751080"/>
                <a:gd name="connsiteX372" fmla="*/ 4976182 w 5267326"/>
                <a:gd name="connsiteY372" fmla="*/ 148493 h 5751080"/>
                <a:gd name="connsiteX373" fmla="*/ 5008640 w 5267326"/>
                <a:gd name="connsiteY373" fmla="*/ 148493 h 5751080"/>
                <a:gd name="connsiteX374" fmla="*/ 5043596 w 5267326"/>
                <a:gd name="connsiteY374" fmla="*/ 148493 h 5751080"/>
                <a:gd name="connsiteX375" fmla="*/ 5053584 w 5267326"/>
                <a:gd name="connsiteY375" fmla="*/ 160977 h 5751080"/>
                <a:gd name="connsiteX376" fmla="*/ 5068564 w 5267326"/>
                <a:gd name="connsiteY376" fmla="*/ 165971 h 5751080"/>
                <a:gd name="connsiteX377" fmla="*/ 5071062 w 5267326"/>
                <a:gd name="connsiteY377" fmla="*/ 170964 h 5751080"/>
                <a:gd name="connsiteX378" fmla="*/ 5088540 w 5267326"/>
                <a:gd name="connsiteY378" fmla="*/ 175958 h 5751080"/>
                <a:gd name="connsiteX379" fmla="*/ 5088540 w 5267326"/>
                <a:gd name="connsiteY379" fmla="*/ 183449 h 5751080"/>
                <a:gd name="connsiteX380" fmla="*/ 5123496 w 5267326"/>
                <a:gd name="connsiteY380" fmla="*/ 208417 h 5751080"/>
                <a:gd name="connsiteX381" fmla="*/ 5138476 w 5267326"/>
                <a:gd name="connsiteY381" fmla="*/ 208417 h 5751080"/>
                <a:gd name="connsiteX382" fmla="*/ 5138476 w 5267326"/>
                <a:gd name="connsiteY382" fmla="*/ 205920 h 5751080"/>
                <a:gd name="connsiteX383" fmla="*/ 5150960 w 5267326"/>
                <a:gd name="connsiteY383" fmla="*/ 203423 h 5751080"/>
                <a:gd name="connsiteX384" fmla="*/ 5158450 w 5267326"/>
                <a:gd name="connsiteY384" fmla="*/ 200927 h 5751080"/>
                <a:gd name="connsiteX385" fmla="*/ 5193406 w 5267326"/>
                <a:gd name="connsiteY385" fmla="*/ 190939 h 5751080"/>
                <a:gd name="connsiteX386" fmla="*/ 5203394 w 5267326"/>
                <a:gd name="connsiteY386" fmla="*/ 180952 h 5751080"/>
                <a:gd name="connsiteX387" fmla="*/ 5203394 w 5267326"/>
                <a:gd name="connsiteY387" fmla="*/ 173461 h 5751080"/>
                <a:gd name="connsiteX388" fmla="*/ 5210884 w 5267326"/>
                <a:gd name="connsiteY388" fmla="*/ 170964 h 5751080"/>
                <a:gd name="connsiteX389" fmla="*/ 5218374 w 5267326"/>
                <a:gd name="connsiteY389" fmla="*/ 163474 h 5751080"/>
                <a:gd name="connsiteX390" fmla="*/ 5228362 w 5267326"/>
                <a:gd name="connsiteY390" fmla="*/ 163474 h 5751080"/>
                <a:gd name="connsiteX391" fmla="*/ 5229194 w 5267326"/>
                <a:gd name="connsiteY391" fmla="*/ 161310 h 5751080"/>
                <a:gd name="connsiteX392" fmla="*/ 5229444 w 5267326"/>
                <a:gd name="connsiteY392" fmla="*/ 160977 h 5751080"/>
                <a:gd name="connsiteX393" fmla="*/ 5232440 w 5267326"/>
                <a:gd name="connsiteY393" fmla="*/ 157565 h 5751080"/>
                <a:gd name="connsiteX394" fmla="*/ 5233272 w 5267326"/>
                <a:gd name="connsiteY394" fmla="*/ 155900 h 5751080"/>
                <a:gd name="connsiteX395" fmla="*/ 5233272 w 5267326"/>
                <a:gd name="connsiteY395" fmla="*/ 153403 h 5751080"/>
                <a:gd name="connsiteX396" fmla="*/ 5263234 w 5267326"/>
                <a:gd name="connsiteY396" fmla="*/ 105963 h 5751080"/>
                <a:gd name="connsiteX397" fmla="*/ 5267326 w 5267326"/>
                <a:gd name="connsiteY397" fmla="*/ 106392 h 5751080"/>
                <a:gd name="connsiteX398" fmla="*/ 5267326 w 5267326"/>
                <a:gd name="connsiteY398" fmla="*/ 5751080 h 5751080"/>
                <a:gd name="connsiteX399" fmla="*/ 0 w 5267326"/>
                <a:gd name="connsiteY399" fmla="*/ 5751080 h 5751080"/>
                <a:gd name="connsiteX400" fmla="*/ 0 w 5267326"/>
                <a:gd name="connsiteY400" fmla="*/ 71091 h 5751080"/>
                <a:gd name="connsiteX401" fmla="*/ 12484 w 5267326"/>
                <a:gd name="connsiteY401" fmla="*/ 63600 h 5751080"/>
                <a:gd name="connsiteX402" fmla="*/ 24968 w 5267326"/>
                <a:gd name="connsiteY402" fmla="*/ 58606 h 5751080"/>
                <a:gd name="connsiteX403" fmla="*/ 34955 w 5267326"/>
                <a:gd name="connsiteY403" fmla="*/ 58606 h 5751080"/>
                <a:gd name="connsiteX404" fmla="*/ 59924 w 5267326"/>
                <a:gd name="connsiteY404" fmla="*/ 63600 h 5751080"/>
                <a:gd name="connsiteX405" fmla="*/ 59924 w 5267326"/>
                <a:gd name="connsiteY405" fmla="*/ 66097 h 5751080"/>
                <a:gd name="connsiteX406" fmla="*/ 84892 w 5267326"/>
                <a:gd name="connsiteY406" fmla="*/ 63600 h 5751080"/>
                <a:gd name="connsiteX407" fmla="*/ 82395 w 5267326"/>
                <a:gd name="connsiteY407" fmla="*/ 63600 h 5751080"/>
                <a:gd name="connsiteX408" fmla="*/ 92383 w 5267326"/>
                <a:gd name="connsiteY408" fmla="*/ 61103 h 5751080"/>
                <a:gd name="connsiteX409" fmla="*/ 92383 w 5267326"/>
                <a:gd name="connsiteY409" fmla="*/ 58606 h 5751080"/>
                <a:gd name="connsiteX410" fmla="*/ 127338 w 5267326"/>
                <a:gd name="connsiteY410" fmla="*/ 58606 h 5751080"/>
                <a:gd name="connsiteX411" fmla="*/ 132332 w 5267326"/>
                <a:gd name="connsiteY411" fmla="*/ 58606 h 5751080"/>
                <a:gd name="connsiteX412" fmla="*/ 214727 w 5267326"/>
                <a:gd name="connsiteY412" fmla="*/ 1179 h 57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</a:cxnLst>
              <a:rect l="l" t="t" r="r" b="b"/>
              <a:pathLst>
                <a:path w="5267326" h="5751080">
                  <a:moveTo>
                    <a:pt x="214727" y="1179"/>
                  </a:moveTo>
                  <a:lnTo>
                    <a:pt x="219721" y="1179"/>
                  </a:lnTo>
                  <a:cubicBezTo>
                    <a:pt x="222634" y="3260"/>
                    <a:pt x="226379" y="4508"/>
                    <a:pt x="232205" y="3676"/>
                  </a:cubicBezTo>
                  <a:cubicBezTo>
                    <a:pt x="240694" y="-153"/>
                    <a:pt x="248934" y="3926"/>
                    <a:pt x="259670" y="8670"/>
                  </a:cubicBezTo>
                  <a:cubicBezTo>
                    <a:pt x="264581" y="7920"/>
                    <a:pt x="264581" y="11999"/>
                    <a:pt x="267161" y="13663"/>
                  </a:cubicBezTo>
                  <a:cubicBezTo>
                    <a:pt x="270989" y="16493"/>
                    <a:pt x="273319" y="20821"/>
                    <a:pt x="277148" y="23651"/>
                  </a:cubicBezTo>
                  <a:cubicBezTo>
                    <a:pt x="276815" y="28145"/>
                    <a:pt x="279645" y="29477"/>
                    <a:pt x="284638" y="28644"/>
                  </a:cubicBezTo>
                  <a:cubicBezTo>
                    <a:pt x="290964" y="27562"/>
                    <a:pt x="295624" y="40213"/>
                    <a:pt x="304613" y="43625"/>
                  </a:cubicBezTo>
                  <a:cubicBezTo>
                    <a:pt x="308359" y="47371"/>
                    <a:pt x="315599" y="47620"/>
                    <a:pt x="322091" y="48619"/>
                  </a:cubicBezTo>
                  <a:cubicBezTo>
                    <a:pt x="327085" y="48619"/>
                    <a:pt x="325253" y="55444"/>
                    <a:pt x="332078" y="53613"/>
                  </a:cubicBezTo>
                  <a:cubicBezTo>
                    <a:pt x="337904" y="54362"/>
                    <a:pt x="333576" y="65431"/>
                    <a:pt x="342066" y="63600"/>
                  </a:cubicBezTo>
                  <a:cubicBezTo>
                    <a:pt x="342232" y="65098"/>
                    <a:pt x="342482" y="66513"/>
                    <a:pt x="344562" y="66097"/>
                  </a:cubicBezTo>
                  <a:cubicBezTo>
                    <a:pt x="354300" y="69676"/>
                    <a:pt x="360126" y="77166"/>
                    <a:pt x="372027" y="78581"/>
                  </a:cubicBezTo>
                  <a:lnTo>
                    <a:pt x="372027" y="76084"/>
                  </a:lnTo>
                  <a:cubicBezTo>
                    <a:pt x="378187" y="78248"/>
                    <a:pt x="391420" y="80995"/>
                    <a:pt x="396996" y="76084"/>
                  </a:cubicBezTo>
                  <a:cubicBezTo>
                    <a:pt x="408065" y="83908"/>
                    <a:pt x="419800" y="96642"/>
                    <a:pt x="439442" y="88569"/>
                  </a:cubicBezTo>
                  <a:cubicBezTo>
                    <a:pt x="442355" y="93146"/>
                    <a:pt x="452426" y="90566"/>
                    <a:pt x="456920" y="93562"/>
                  </a:cubicBezTo>
                  <a:lnTo>
                    <a:pt x="456920" y="96059"/>
                  </a:lnTo>
                  <a:cubicBezTo>
                    <a:pt x="462080" y="101552"/>
                    <a:pt x="464993" y="93895"/>
                    <a:pt x="469404" y="98556"/>
                  </a:cubicBezTo>
                  <a:cubicBezTo>
                    <a:pt x="472899" y="98972"/>
                    <a:pt x="488463" y="104965"/>
                    <a:pt x="491875" y="96059"/>
                  </a:cubicBezTo>
                  <a:cubicBezTo>
                    <a:pt x="494955" y="95809"/>
                    <a:pt x="497785" y="95310"/>
                    <a:pt x="496869" y="91065"/>
                  </a:cubicBezTo>
                  <a:cubicBezTo>
                    <a:pt x="497202" y="86405"/>
                    <a:pt x="505358" y="89484"/>
                    <a:pt x="506856" y="86072"/>
                  </a:cubicBezTo>
                  <a:lnTo>
                    <a:pt x="506856" y="83575"/>
                  </a:lnTo>
                  <a:cubicBezTo>
                    <a:pt x="511184" y="83408"/>
                    <a:pt x="514596" y="84157"/>
                    <a:pt x="516844" y="86072"/>
                  </a:cubicBezTo>
                  <a:lnTo>
                    <a:pt x="526831" y="86072"/>
                  </a:lnTo>
                  <a:cubicBezTo>
                    <a:pt x="546223" y="99888"/>
                    <a:pt x="561537" y="72506"/>
                    <a:pt x="576768" y="66097"/>
                  </a:cubicBezTo>
                  <a:cubicBezTo>
                    <a:pt x="582677" y="64516"/>
                    <a:pt x="580846" y="55194"/>
                    <a:pt x="591749" y="58606"/>
                  </a:cubicBezTo>
                  <a:cubicBezTo>
                    <a:pt x="594412" y="60354"/>
                    <a:pt x="603234" y="68344"/>
                    <a:pt x="606730" y="61103"/>
                  </a:cubicBezTo>
                  <a:cubicBezTo>
                    <a:pt x="610308" y="60521"/>
                    <a:pt x="610974" y="57025"/>
                    <a:pt x="614220" y="56110"/>
                  </a:cubicBezTo>
                  <a:lnTo>
                    <a:pt x="621710" y="56110"/>
                  </a:lnTo>
                  <a:cubicBezTo>
                    <a:pt x="625456" y="59023"/>
                    <a:pt x="627786" y="63350"/>
                    <a:pt x="634195" y="63600"/>
                  </a:cubicBezTo>
                  <a:cubicBezTo>
                    <a:pt x="642601" y="63434"/>
                    <a:pt x="645015" y="69426"/>
                    <a:pt x="649176" y="73587"/>
                  </a:cubicBezTo>
                  <a:cubicBezTo>
                    <a:pt x="652338" y="74586"/>
                    <a:pt x="654253" y="76833"/>
                    <a:pt x="654169" y="81078"/>
                  </a:cubicBezTo>
                  <a:cubicBezTo>
                    <a:pt x="660328" y="80745"/>
                    <a:pt x="666238" y="80745"/>
                    <a:pt x="669150" y="83575"/>
                  </a:cubicBezTo>
                  <a:cubicBezTo>
                    <a:pt x="672313" y="83408"/>
                    <a:pt x="672646" y="80412"/>
                    <a:pt x="676641" y="81078"/>
                  </a:cubicBezTo>
                  <a:cubicBezTo>
                    <a:pt x="679138" y="81078"/>
                    <a:pt x="679637" y="79081"/>
                    <a:pt x="681634" y="78581"/>
                  </a:cubicBezTo>
                  <a:lnTo>
                    <a:pt x="689125" y="78581"/>
                  </a:lnTo>
                  <a:cubicBezTo>
                    <a:pt x="693952" y="82410"/>
                    <a:pt x="707601" y="73837"/>
                    <a:pt x="711597" y="68594"/>
                  </a:cubicBezTo>
                  <a:cubicBezTo>
                    <a:pt x="712013" y="67678"/>
                    <a:pt x="712678" y="66929"/>
                    <a:pt x="713344" y="66347"/>
                  </a:cubicBezTo>
                  <a:cubicBezTo>
                    <a:pt x="715175" y="65265"/>
                    <a:pt x="717755" y="65015"/>
                    <a:pt x="719087" y="63600"/>
                  </a:cubicBezTo>
                  <a:cubicBezTo>
                    <a:pt x="718338" y="53363"/>
                    <a:pt x="724330" y="62268"/>
                    <a:pt x="729074" y="61103"/>
                  </a:cubicBezTo>
                  <a:cubicBezTo>
                    <a:pt x="743223" y="63600"/>
                    <a:pt x="742890" y="51615"/>
                    <a:pt x="751546" y="48619"/>
                  </a:cubicBezTo>
                  <a:cubicBezTo>
                    <a:pt x="751047" y="59605"/>
                    <a:pt x="760451" y="48869"/>
                    <a:pt x="764030" y="48619"/>
                  </a:cubicBezTo>
                  <a:cubicBezTo>
                    <a:pt x="771687" y="49285"/>
                    <a:pt x="775266" y="54029"/>
                    <a:pt x="781508" y="56110"/>
                  </a:cubicBezTo>
                  <a:cubicBezTo>
                    <a:pt x="788832" y="55444"/>
                    <a:pt x="789164" y="61769"/>
                    <a:pt x="796489" y="61103"/>
                  </a:cubicBezTo>
                  <a:lnTo>
                    <a:pt x="796489" y="58606"/>
                  </a:lnTo>
                  <a:lnTo>
                    <a:pt x="801482" y="58606"/>
                  </a:lnTo>
                  <a:cubicBezTo>
                    <a:pt x="802564" y="64183"/>
                    <a:pt x="813800" y="59605"/>
                    <a:pt x="818960" y="61103"/>
                  </a:cubicBezTo>
                  <a:cubicBezTo>
                    <a:pt x="821457" y="61103"/>
                    <a:pt x="821956" y="59106"/>
                    <a:pt x="823954" y="58606"/>
                  </a:cubicBezTo>
                  <a:cubicBezTo>
                    <a:pt x="832942" y="56526"/>
                    <a:pt x="836022" y="64266"/>
                    <a:pt x="841432" y="58606"/>
                  </a:cubicBezTo>
                  <a:cubicBezTo>
                    <a:pt x="846842" y="67345"/>
                    <a:pt x="859991" y="68344"/>
                    <a:pt x="873891" y="68594"/>
                  </a:cubicBezTo>
                  <a:lnTo>
                    <a:pt x="876387" y="68594"/>
                  </a:lnTo>
                  <a:cubicBezTo>
                    <a:pt x="881964" y="70342"/>
                    <a:pt x="888872" y="76084"/>
                    <a:pt x="893865" y="71091"/>
                  </a:cubicBezTo>
                  <a:lnTo>
                    <a:pt x="903852" y="71091"/>
                  </a:lnTo>
                  <a:cubicBezTo>
                    <a:pt x="902104" y="78831"/>
                    <a:pt x="918167" y="81494"/>
                    <a:pt x="921330" y="76084"/>
                  </a:cubicBezTo>
                  <a:lnTo>
                    <a:pt x="926324" y="76084"/>
                  </a:lnTo>
                  <a:cubicBezTo>
                    <a:pt x="929986" y="77416"/>
                    <a:pt x="932649" y="79746"/>
                    <a:pt x="936311" y="81078"/>
                  </a:cubicBezTo>
                  <a:cubicBezTo>
                    <a:pt x="939640" y="83575"/>
                    <a:pt x="941222" y="87820"/>
                    <a:pt x="946298" y="88569"/>
                  </a:cubicBezTo>
                  <a:cubicBezTo>
                    <a:pt x="949960" y="89900"/>
                    <a:pt x="952624" y="92231"/>
                    <a:pt x="956286" y="93562"/>
                  </a:cubicBezTo>
                  <a:cubicBezTo>
                    <a:pt x="959199" y="95643"/>
                    <a:pt x="962944" y="96891"/>
                    <a:pt x="968770" y="96059"/>
                  </a:cubicBezTo>
                  <a:cubicBezTo>
                    <a:pt x="986913" y="99471"/>
                    <a:pt x="993988" y="75835"/>
                    <a:pt x="1006222" y="88569"/>
                  </a:cubicBezTo>
                  <a:cubicBezTo>
                    <a:pt x="1009884" y="87237"/>
                    <a:pt x="1019123" y="91482"/>
                    <a:pt x="1018707" y="86072"/>
                  </a:cubicBezTo>
                  <a:cubicBezTo>
                    <a:pt x="1025282" y="86738"/>
                    <a:pt x="1029443" y="85156"/>
                    <a:pt x="1028694" y="78581"/>
                  </a:cubicBezTo>
                  <a:cubicBezTo>
                    <a:pt x="1042260" y="76667"/>
                    <a:pt x="1048003" y="82576"/>
                    <a:pt x="1061153" y="81078"/>
                  </a:cubicBezTo>
                  <a:cubicBezTo>
                    <a:pt x="1067395" y="83159"/>
                    <a:pt x="1070974" y="87903"/>
                    <a:pt x="1078631" y="88569"/>
                  </a:cubicBezTo>
                  <a:cubicBezTo>
                    <a:pt x="1079047" y="91482"/>
                    <a:pt x="1082542" y="91315"/>
                    <a:pt x="1086121" y="91065"/>
                  </a:cubicBezTo>
                  <a:cubicBezTo>
                    <a:pt x="1092945" y="92896"/>
                    <a:pt x="1091115" y="86072"/>
                    <a:pt x="1096108" y="86072"/>
                  </a:cubicBezTo>
                  <a:lnTo>
                    <a:pt x="1106096" y="86072"/>
                  </a:lnTo>
                  <a:cubicBezTo>
                    <a:pt x="1107094" y="89234"/>
                    <a:pt x="1109342" y="91149"/>
                    <a:pt x="1113586" y="91065"/>
                  </a:cubicBezTo>
                  <a:cubicBezTo>
                    <a:pt x="1112837" y="97640"/>
                    <a:pt x="1118830" y="97474"/>
                    <a:pt x="1123574" y="98556"/>
                  </a:cubicBezTo>
                  <a:cubicBezTo>
                    <a:pt x="1123823" y="95477"/>
                    <a:pt x="1124322" y="92647"/>
                    <a:pt x="1128567" y="93562"/>
                  </a:cubicBezTo>
                  <a:lnTo>
                    <a:pt x="1136058" y="93562"/>
                  </a:lnTo>
                  <a:cubicBezTo>
                    <a:pt x="1143132" y="91482"/>
                    <a:pt x="1142549" y="97058"/>
                    <a:pt x="1148542" y="96059"/>
                  </a:cubicBezTo>
                  <a:cubicBezTo>
                    <a:pt x="1159944" y="93812"/>
                    <a:pt x="1162690" y="100221"/>
                    <a:pt x="1171013" y="101053"/>
                  </a:cubicBezTo>
                  <a:cubicBezTo>
                    <a:pt x="1175757" y="101635"/>
                    <a:pt x="1176506" y="98223"/>
                    <a:pt x="1181000" y="98556"/>
                  </a:cubicBezTo>
                  <a:cubicBezTo>
                    <a:pt x="1183497" y="98556"/>
                    <a:pt x="1183997" y="100553"/>
                    <a:pt x="1185994" y="101053"/>
                  </a:cubicBezTo>
                  <a:cubicBezTo>
                    <a:pt x="1190239" y="105880"/>
                    <a:pt x="1198895" y="106463"/>
                    <a:pt x="1208466" y="106046"/>
                  </a:cubicBezTo>
                  <a:cubicBezTo>
                    <a:pt x="1213459" y="106046"/>
                    <a:pt x="1211628" y="99222"/>
                    <a:pt x="1218453" y="101053"/>
                  </a:cubicBezTo>
                  <a:cubicBezTo>
                    <a:pt x="1226193" y="94228"/>
                    <a:pt x="1239343" y="107461"/>
                    <a:pt x="1243421" y="96059"/>
                  </a:cubicBezTo>
                  <a:cubicBezTo>
                    <a:pt x="1244919" y="95893"/>
                    <a:pt x="1246417" y="95643"/>
                    <a:pt x="1245918" y="93562"/>
                  </a:cubicBezTo>
                  <a:cubicBezTo>
                    <a:pt x="1252243" y="87403"/>
                    <a:pt x="1258652" y="81328"/>
                    <a:pt x="1265893" y="76084"/>
                  </a:cubicBezTo>
                  <a:cubicBezTo>
                    <a:pt x="1271636" y="75252"/>
                    <a:pt x="1275464" y="76500"/>
                    <a:pt x="1278377" y="78581"/>
                  </a:cubicBezTo>
                  <a:cubicBezTo>
                    <a:pt x="1285035" y="78581"/>
                    <a:pt x="1292609" y="79497"/>
                    <a:pt x="1295855" y="76084"/>
                  </a:cubicBezTo>
                  <a:cubicBezTo>
                    <a:pt x="1300016" y="71923"/>
                    <a:pt x="1310503" y="74087"/>
                    <a:pt x="1308339" y="63600"/>
                  </a:cubicBezTo>
                  <a:cubicBezTo>
                    <a:pt x="1309837" y="63434"/>
                    <a:pt x="1311335" y="63184"/>
                    <a:pt x="1310836" y="61103"/>
                  </a:cubicBezTo>
                  <a:cubicBezTo>
                    <a:pt x="1311002" y="59605"/>
                    <a:pt x="1311252" y="58107"/>
                    <a:pt x="1313333" y="58606"/>
                  </a:cubicBezTo>
                  <a:cubicBezTo>
                    <a:pt x="1334306" y="59938"/>
                    <a:pt x="1345126" y="55777"/>
                    <a:pt x="1365766" y="63600"/>
                  </a:cubicBezTo>
                  <a:cubicBezTo>
                    <a:pt x="1369095" y="71257"/>
                    <a:pt x="1376835" y="58939"/>
                    <a:pt x="1380747" y="66097"/>
                  </a:cubicBezTo>
                  <a:cubicBezTo>
                    <a:pt x="1392482" y="70092"/>
                    <a:pt x="1398807" y="67179"/>
                    <a:pt x="1410709" y="71091"/>
                  </a:cubicBezTo>
                  <a:cubicBezTo>
                    <a:pt x="1419198" y="74503"/>
                    <a:pt x="1420946" y="88569"/>
                    <a:pt x="1433180" y="81078"/>
                  </a:cubicBezTo>
                  <a:lnTo>
                    <a:pt x="1435677" y="81078"/>
                  </a:lnTo>
                  <a:cubicBezTo>
                    <a:pt x="1441586" y="85156"/>
                    <a:pt x="1450824" y="85905"/>
                    <a:pt x="1458149" y="88569"/>
                  </a:cubicBezTo>
                  <a:cubicBezTo>
                    <a:pt x="1464390" y="91482"/>
                    <a:pt x="1467720" y="97308"/>
                    <a:pt x="1478122" y="96059"/>
                  </a:cubicBezTo>
                  <a:cubicBezTo>
                    <a:pt x="1481036" y="100637"/>
                    <a:pt x="1491106" y="98057"/>
                    <a:pt x="1495600" y="101053"/>
                  </a:cubicBezTo>
                  <a:cubicBezTo>
                    <a:pt x="1493770" y="92564"/>
                    <a:pt x="1504840" y="96891"/>
                    <a:pt x="1505588" y="91065"/>
                  </a:cubicBezTo>
                  <a:lnTo>
                    <a:pt x="1510582" y="91065"/>
                  </a:lnTo>
                  <a:cubicBezTo>
                    <a:pt x="1516574" y="89567"/>
                    <a:pt x="1528726" y="94228"/>
                    <a:pt x="1530556" y="88569"/>
                  </a:cubicBezTo>
                  <a:cubicBezTo>
                    <a:pt x="1534134" y="87570"/>
                    <a:pt x="1534800" y="85572"/>
                    <a:pt x="1538046" y="88569"/>
                  </a:cubicBezTo>
                  <a:lnTo>
                    <a:pt x="1540544" y="88569"/>
                  </a:lnTo>
                  <a:cubicBezTo>
                    <a:pt x="1543872" y="93562"/>
                    <a:pt x="1551614" y="94145"/>
                    <a:pt x="1558022" y="96059"/>
                  </a:cubicBezTo>
                  <a:cubicBezTo>
                    <a:pt x="1558520" y="98889"/>
                    <a:pt x="1560768" y="99971"/>
                    <a:pt x="1563016" y="101053"/>
                  </a:cubicBezTo>
                  <a:cubicBezTo>
                    <a:pt x="1563598" y="102967"/>
                    <a:pt x="1565096" y="103966"/>
                    <a:pt x="1568008" y="103550"/>
                  </a:cubicBezTo>
                  <a:cubicBezTo>
                    <a:pt x="1579578" y="109209"/>
                    <a:pt x="1595806" y="100387"/>
                    <a:pt x="1612952" y="103550"/>
                  </a:cubicBezTo>
                  <a:cubicBezTo>
                    <a:pt x="1612618" y="108044"/>
                    <a:pt x="1615448" y="109376"/>
                    <a:pt x="1620442" y="108543"/>
                  </a:cubicBezTo>
                  <a:cubicBezTo>
                    <a:pt x="1621690" y="111456"/>
                    <a:pt x="1623106" y="114203"/>
                    <a:pt x="1625436" y="116034"/>
                  </a:cubicBezTo>
                  <a:lnTo>
                    <a:pt x="1627932" y="116034"/>
                  </a:lnTo>
                  <a:cubicBezTo>
                    <a:pt x="1641914" y="119529"/>
                    <a:pt x="1652734" y="123108"/>
                    <a:pt x="1667882" y="118531"/>
                  </a:cubicBezTo>
                  <a:lnTo>
                    <a:pt x="1680366" y="118531"/>
                  </a:lnTo>
                  <a:cubicBezTo>
                    <a:pt x="1691852" y="116949"/>
                    <a:pt x="1694764" y="124107"/>
                    <a:pt x="1705334" y="123524"/>
                  </a:cubicBezTo>
                  <a:cubicBezTo>
                    <a:pt x="1708580" y="126104"/>
                    <a:pt x="1714572" y="125938"/>
                    <a:pt x="1717818" y="128518"/>
                  </a:cubicBezTo>
                  <a:cubicBezTo>
                    <a:pt x="1721148" y="125938"/>
                    <a:pt x="1734548" y="128435"/>
                    <a:pt x="1740290" y="131015"/>
                  </a:cubicBezTo>
                  <a:cubicBezTo>
                    <a:pt x="1749612" y="135842"/>
                    <a:pt x="1760680" y="138922"/>
                    <a:pt x="1772750" y="141002"/>
                  </a:cubicBezTo>
                  <a:cubicBezTo>
                    <a:pt x="1807122" y="144331"/>
                    <a:pt x="1828594" y="153986"/>
                    <a:pt x="1847654" y="121028"/>
                  </a:cubicBezTo>
                  <a:lnTo>
                    <a:pt x="1850150" y="121028"/>
                  </a:lnTo>
                  <a:cubicBezTo>
                    <a:pt x="1862968" y="115784"/>
                    <a:pt x="1878782" y="120861"/>
                    <a:pt x="1900088" y="118531"/>
                  </a:cubicBezTo>
                  <a:cubicBezTo>
                    <a:pt x="1904832" y="117948"/>
                    <a:pt x="1905580" y="121360"/>
                    <a:pt x="1910074" y="121028"/>
                  </a:cubicBezTo>
                  <a:cubicBezTo>
                    <a:pt x="1910240" y="122526"/>
                    <a:pt x="1910490" y="123941"/>
                    <a:pt x="1912572" y="123524"/>
                  </a:cubicBezTo>
                  <a:lnTo>
                    <a:pt x="1912572" y="126021"/>
                  </a:lnTo>
                  <a:cubicBezTo>
                    <a:pt x="1921560" y="121194"/>
                    <a:pt x="1921726" y="127020"/>
                    <a:pt x="1930050" y="128518"/>
                  </a:cubicBezTo>
                  <a:cubicBezTo>
                    <a:pt x="1931714" y="125189"/>
                    <a:pt x="1935376" y="123857"/>
                    <a:pt x="1940036" y="123524"/>
                  </a:cubicBezTo>
                  <a:cubicBezTo>
                    <a:pt x="1946278" y="136009"/>
                    <a:pt x="1962674" y="115784"/>
                    <a:pt x="1974992" y="126021"/>
                  </a:cubicBezTo>
                  <a:cubicBezTo>
                    <a:pt x="1975574" y="127935"/>
                    <a:pt x="1977072" y="128934"/>
                    <a:pt x="1979986" y="128518"/>
                  </a:cubicBezTo>
                  <a:lnTo>
                    <a:pt x="1979986" y="133512"/>
                  </a:lnTo>
                  <a:cubicBezTo>
                    <a:pt x="1984396" y="136674"/>
                    <a:pt x="2003290" y="138339"/>
                    <a:pt x="2007450" y="133512"/>
                  </a:cubicBezTo>
                  <a:cubicBezTo>
                    <a:pt x="2005536" y="132929"/>
                    <a:pt x="2002458" y="133429"/>
                    <a:pt x="2002458" y="131015"/>
                  </a:cubicBezTo>
                  <a:cubicBezTo>
                    <a:pt x="2006786" y="131181"/>
                    <a:pt x="2010198" y="130432"/>
                    <a:pt x="2012444" y="128518"/>
                  </a:cubicBezTo>
                  <a:cubicBezTo>
                    <a:pt x="2014026" y="133845"/>
                    <a:pt x="2027842" y="130848"/>
                    <a:pt x="2029922" y="128518"/>
                  </a:cubicBezTo>
                  <a:cubicBezTo>
                    <a:pt x="2032418" y="128518"/>
                    <a:pt x="2032918" y="126521"/>
                    <a:pt x="2034916" y="126021"/>
                  </a:cubicBezTo>
                  <a:cubicBezTo>
                    <a:pt x="2037412" y="126021"/>
                    <a:pt x="2037912" y="128019"/>
                    <a:pt x="2039910" y="128518"/>
                  </a:cubicBezTo>
                  <a:cubicBezTo>
                    <a:pt x="2042656" y="140503"/>
                    <a:pt x="2060218" y="135343"/>
                    <a:pt x="2064878" y="128518"/>
                  </a:cubicBezTo>
                  <a:cubicBezTo>
                    <a:pt x="2074032" y="127686"/>
                    <a:pt x="2082022" y="125688"/>
                    <a:pt x="2087350" y="121028"/>
                  </a:cubicBezTo>
                  <a:cubicBezTo>
                    <a:pt x="2093758" y="126354"/>
                    <a:pt x="2101498" y="118697"/>
                    <a:pt x="2104828" y="123524"/>
                  </a:cubicBezTo>
                  <a:cubicBezTo>
                    <a:pt x="2105326" y="127186"/>
                    <a:pt x="2110820" y="125772"/>
                    <a:pt x="2114814" y="126021"/>
                  </a:cubicBezTo>
                  <a:lnTo>
                    <a:pt x="2114814" y="131015"/>
                  </a:lnTo>
                  <a:cubicBezTo>
                    <a:pt x="2123304" y="133345"/>
                    <a:pt x="2124468" y="144664"/>
                    <a:pt x="2134790" y="138505"/>
                  </a:cubicBezTo>
                  <a:cubicBezTo>
                    <a:pt x="2135038" y="141585"/>
                    <a:pt x="2135538" y="144415"/>
                    <a:pt x="2139782" y="143499"/>
                  </a:cubicBezTo>
                  <a:cubicBezTo>
                    <a:pt x="2139950" y="142001"/>
                    <a:pt x="2140116" y="140586"/>
                    <a:pt x="2142280" y="141002"/>
                  </a:cubicBezTo>
                  <a:cubicBezTo>
                    <a:pt x="2154014" y="142584"/>
                    <a:pt x="2153766" y="156150"/>
                    <a:pt x="2164752" y="158480"/>
                  </a:cubicBezTo>
                  <a:cubicBezTo>
                    <a:pt x="2167332" y="156067"/>
                    <a:pt x="2169828" y="153570"/>
                    <a:pt x="2172242" y="150990"/>
                  </a:cubicBezTo>
                  <a:cubicBezTo>
                    <a:pt x="2176736" y="147993"/>
                    <a:pt x="2186724" y="150574"/>
                    <a:pt x="2189720" y="145996"/>
                  </a:cubicBezTo>
                  <a:cubicBezTo>
                    <a:pt x="2190386" y="140836"/>
                    <a:pt x="2200706" y="145330"/>
                    <a:pt x="2202204" y="141002"/>
                  </a:cubicBezTo>
                  <a:cubicBezTo>
                    <a:pt x="2207364" y="139504"/>
                    <a:pt x="2218600" y="144082"/>
                    <a:pt x="2219682" y="138505"/>
                  </a:cubicBezTo>
                  <a:lnTo>
                    <a:pt x="2224676" y="138505"/>
                  </a:lnTo>
                  <a:cubicBezTo>
                    <a:pt x="2226174" y="138672"/>
                    <a:pt x="2227672" y="138922"/>
                    <a:pt x="2227172" y="141002"/>
                  </a:cubicBezTo>
                  <a:lnTo>
                    <a:pt x="2232166" y="141002"/>
                  </a:lnTo>
                  <a:cubicBezTo>
                    <a:pt x="2232748" y="144581"/>
                    <a:pt x="2236244" y="145247"/>
                    <a:pt x="2237160" y="148493"/>
                  </a:cubicBezTo>
                  <a:cubicBezTo>
                    <a:pt x="2244150" y="156067"/>
                    <a:pt x="2255386" y="146912"/>
                    <a:pt x="2257134" y="141002"/>
                  </a:cubicBezTo>
                  <a:cubicBezTo>
                    <a:pt x="2262044" y="141751"/>
                    <a:pt x="2262044" y="137590"/>
                    <a:pt x="2264624" y="136009"/>
                  </a:cubicBezTo>
                  <a:cubicBezTo>
                    <a:pt x="2266122" y="135842"/>
                    <a:pt x="2267620" y="135676"/>
                    <a:pt x="2267122" y="133512"/>
                  </a:cubicBezTo>
                  <a:cubicBezTo>
                    <a:pt x="2270784" y="131348"/>
                    <a:pt x="2275028" y="129767"/>
                    <a:pt x="2274612" y="123524"/>
                  </a:cubicBezTo>
                  <a:cubicBezTo>
                    <a:pt x="2278358" y="123108"/>
                    <a:pt x="2283850" y="124440"/>
                    <a:pt x="2284600" y="121028"/>
                  </a:cubicBezTo>
                  <a:cubicBezTo>
                    <a:pt x="2287678" y="114120"/>
                    <a:pt x="2291840" y="117199"/>
                    <a:pt x="2297084" y="118531"/>
                  </a:cubicBezTo>
                  <a:cubicBezTo>
                    <a:pt x="2312230" y="122026"/>
                    <a:pt x="2329542" y="132763"/>
                    <a:pt x="2344522" y="128518"/>
                  </a:cubicBezTo>
                  <a:cubicBezTo>
                    <a:pt x="2347270" y="133512"/>
                    <a:pt x="2357922" y="125439"/>
                    <a:pt x="2366994" y="128518"/>
                  </a:cubicBezTo>
                  <a:cubicBezTo>
                    <a:pt x="2372986" y="124357"/>
                    <a:pt x="2378812" y="121777"/>
                    <a:pt x="2374486" y="113537"/>
                  </a:cubicBezTo>
                  <a:cubicBezTo>
                    <a:pt x="2377398" y="113870"/>
                    <a:pt x="2380144" y="117948"/>
                    <a:pt x="2381976" y="113537"/>
                  </a:cubicBezTo>
                  <a:cubicBezTo>
                    <a:pt x="2387136" y="112039"/>
                    <a:pt x="2399286" y="117615"/>
                    <a:pt x="2396956" y="108543"/>
                  </a:cubicBezTo>
                  <a:lnTo>
                    <a:pt x="2399454" y="108543"/>
                  </a:lnTo>
                  <a:cubicBezTo>
                    <a:pt x="2407276" y="109792"/>
                    <a:pt x="2409190" y="103133"/>
                    <a:pt x="2414434" y="108543"/>
                  </a:cubicBezTo>
                  <a:cubicBezTo>
                    <a:pt x="2418762" y="108377"/>
                    <a:pt x="2422174" y="109126"/>
                    <a:pt x="2424422" y="111040"/>
                  </a:cubicBezTo>
                  <a:cubicBezTo>
                    <a:pt x="2424838" y="113953"/>
                    <a:pt x="2428334" y="113787"/>
                    <a:pt x="2431912" y="113537"/>
                  </a:cubicBezTo>
                  <a:cubicBezTo>
                    <a:pt x="2431912" y="116783"/>
                    <a:pt x="2438820" y="116700"/>
                    <a:pt x="2439402" y="113537"/>
                  </a:cubicBezTo>
                  <a:cubicBezTo>
                    <a:pt x="2442232" y="113787"/>
                    <a:pt x="2443314" y="109875"/>
                    <a:pt x="2444396" y="113537"/>
                  </a:cubicBezTo>
                  <a:cubicBezTo>
                    <a:pt x="2446476" y="128352"/>
                    <a:pt x="2475690" y="124107"/>
                    <a:pt x="2481848" y="116034"/>
                  </a:cubicBezTo>
                  <a:cubicBezTo>
                    <a:pt x="2490670" y="117366"/>
                    <a:pt x="2492752" y="112039"/>
                    <a:pt x="2496830" y="108543"/>
                  </a:cubicBezTo>
                  <a:cubicBezTo>
                    <a:pt x="2502656" y="109376"/>
                    <a:pt x="2506400" y="108127"/>
                    <a:pt x="2509314" y="106046"/>
                  </a:cubicBezTo>
                  <a:cubicBezTo>
                    <a:pt x="2514974" y="104715"/>
                    <a:pt x="2521964" y="112372"/>
                    <a:pt x="2526792" y="108543"/>
                  </a:cubicBezTo>
                  <a:cubicBezTo>
                    <a:pt x="2528706" y="107961"/>
                    <a:pt x="2531786" y="108460"/>
                    <a:pt x="2531786" y="106046"/>
                  </a:cubicBezTo>
                  <a:cubicBezTo>
                    <a:pt x="2533950" y="98806"/>
                    <a:pt x="2535530" y="103217"/>
                    <a:pt x="2541772" y="103550"/>
                  </a:cubicBezTo>
                  <a:cubicBezTo>
                    <a:pt x="2539608" y="95560"/>
                    <a:pt x="2548264" y="98389"/>
                    <a:pt x="2549264" y="93562"/>
                  </a:cubicBezTo>
                  <a:cubicBezTo>
                    <a:pt x="2554008" y="94145"/>
                    <a:pt x="2554756" y="90732"/>
                    <a:pt x="2559250" y="91065"/>
                  </a:cubicBezTo>
                  <a:cubicBezTo>
                    <a:pt x="2563494" y="96808"/>
                    <a:pt x="2573316" y="96975"/>
                    <a:pt x="2581722" y="98556"/>
                  </a:cubicBezTo>
                  <a:cubicBezTo>
                    <a:pt x="2584384" y="107045"/>
                    <a:pt x="2582470" y="91648"/>
                    <a:pt x="2589212" y="96059"/>
                  </a:cubicBezTo>
                  <a:cubicBezTo>
                    <a:pt x="2590794" y="101552"/>
                    <a:pt x="2582138" y="103966"/>
                    <a:pt x="2591710" y="103550"/>
                  </a:cubicBezTo>
                  <a:cubicBezTo>
                    <a:pt x="2592208" y="107212"/>
                    <a:pt x="2597702" y="105880"/>
                    <a:pt x="2601696" y="106046"/>
                  </a:cubicBezTo>
                  <a:lnTo>
                    <a:pt x="2601696" y="98556"/>
                  </a:lnTo>
                  <a:cubicBezTo>
                    <a:pt x="2605108" y="98473"/>
                    <a:pt x="2607190" y="99721"/>
                    <a:pt x="2609186" y="101053"/>
                  </a:cubicBezTo>
                  <a:cubicBezTo>
                    <a:pt x="2610852" y="94395"/>
                    <a:pt x="2618342" y="93562"/>
                    <a:pt x="2621672" y="88569"/>
                  </a:cubicBezTo>
                  <a:cubicBezTo>
                    <a:pt x="2630660" y="93729"/>
                    <a:pt x="2648804" y="94478"/>
                    <a:pt x="2659124" y="93562"/>
                  </a:cubicBezTo>
                  <a:cubicBezTo>
                    <a:pt x="2662702" y="94145"/>
                    <a:pt x="2663368" y="97640"/>
                    <a:pt x="2666614" y="98556"/>
                  </a:cubicBezTo>
                  <a:cubicBezTo>
                    <a:pt x="2668446" y="90400"/>
                    <a:pt x="2680596" y="92564"/>
                    <a:pt x="2686588" y="88569"/>
                  </a:cubicBezTo>
                  <a:cubicBezTo>
                    <a:pt x="2688502" y="87986"/>
                    <a:pt x="2689502" y="86488"/>
                    <a:pt x="2689086" y="83575"/>
                  </a:cubicBezTo>
                  <a:cubicBezTo>
                    <a:pt x="2697076" y="85739"/>
                    <a:pt x="2698574" y="81411"/>
                    <a:pt x="2701570" y="78581"/>
                  </a:cubicBezTo>
                  <a:lnTo>
                    <a:pt x="2704066" y="78581"/>
                  </a:lnTo>
                  <a:cubicBezTo>
                    <a:pt x="2716134" y="80662"/>
                    <a:pt x="2720630" y="90316"/>
                    <a:pt x="2731532" y="93562"/>
                  </a:cubicBezTo>
                  <a:cubicBezTo>
                    <a:pt x="2741270" y="91648"/>
                    <a:pt x="2750508" y="89234"/>
                    <a:pt x="2756500" y="83575"/>
                  </a:cubicBezTo>
                  <a:cubicBezTo>
                    <a:pt x="2759414" y="83159"/>
                    <a:pt x="2763574" y="83991"/>
                    <a:pt x="2763990" y="81078"/>
                  </a:cubicBezTo>
                  <a:cubicBezTo>
                    <a:pt x="2782634" y="83908"/>
                    <a:pt x="2784880" y="70342"/>
                    <a:pt x="2798946" y="68594"/>
                  </a:cubicBezTo>
                  <a:cubicBezTo>
                    <a:pt x="2809850" y="65681"/>
                    <a:pt x="2811764" y="69260"/>
                    <a:pt x="2821418" y="66097"/>
                  </a:cubicBezTo>
                  <a:cubicBezTo>
                    <a:pt x="2831322" y="69509"/>
                    <a:pt x="2834900" y="79247"/>
                    <a:pt x="2843890" y="83575"/>
                  </a:cubicBezTo>
                  <a:lnTo>
                    <a:pt x="2848882" y="83575"/>
                  </a:lnTo>
                  <a:cubicBezTo>
                    <a:pt x="2848300" y="88319"/>
                    <a:pt x="2851712" y="89068"/>
                    <a:pt x="2851380" y="93562"/>
                  </a:cubicBezTo>
                  <a:cubicBezTo>
                    <a:pt x="2856124" y="94145"/>
                    <a:pt x="2856872" y="90732"/>
                    <a:pt x="2861368" y="91065"/>
                  </a:cubicBezTo>
                  <a:cubicBezTo>
                    <a:pt x="2862366" y="94228"/>
                    <a:pt x="2864612" y="96142"/>
                    <a:pt x="2868858" y="96059"/>
                  </a:cubicBezTo>
                  <a:cubicBezTo>
                    <a:pt x="2876514" y="94228"/>
                    <a:pt x="2873684" y="102884"/>
                    <a:pt x="2881342" y="101053"/>
                  </a:cubicBezTo>
                  <a:cubicBezTo>
                    <a:pt x="2883838" y="101053"/>
                    <a:pt x="2884338" y="99055"/>
                    <a:pt x="2886336" y="98556"/>
                  </a:cubicBezTo>
                  <a:cubicBezTo>
                    <a:pt x="2894824" y="94228"/>
                    <a:pt x="2904646" y="96808"/>
                    <a:pt x="2913800" y="98556"/>
                  </a:cubicBezTo>
                  <a:cubicBezTo>
                    <a:pt x="2914384" y="96642"/>
                    <a:pt x="2913884" y="93562"/>
                    <a:pt x="2916298" y="93562"/>
                  </a:cubicBezTo>
                  <a:lnTo>
                    <a:pt x="2918794" y="93562"/>
                  </a:lnTo>
                  <a:cubicBezTo>
                    <a:pt x="2919126" y="99055"/>
                    <a:pt x="2925120" y="98889"/>
                    <a:pt x="2931278" y="98556"/>
                  </a:cubicBezTo>
                  <a:cubicBezTo>
                    <a:pt x="2934856" y="99555"/>
                    <a:pt x="2935522" y="101552"/>
                    <a:pt x="2938768" y="98556"/>
                  </a:cubicBezTo>
                  <a:cubicBezTo>
                    <a:pt x="2941682" y="100637"/>
                    <a:pt x="2945426" y="101885"/>
                    <a:pt x="2951252" y="101053"/>
                  </a:cubicBezTo>
                  <a:cubicBezTo>
                    <a:pt x="2951420" y="102551"/>
                    <a:pt x="2951668" y="103966"/>
                    <a:pt x="2953750" y="103550"/>
                  </a:cubicBezTo>
                  <a:cubicBezTo>
                    <a:pt x="2963736" y="102218"/>
                    <a:pt x="2961240" y="102218"/>
                    <a:pt x="2971228" y="103550"/>
                  </a:cubicBezTo>
                  <a:lnTo>
                    <a:pt x="2973724" y="103550"/>
                  </a:lnTo>
                  <a:cubicBezTo>
                    <a:pt x="2985542" y="103466"/>
                    <a:pt x="2998276" y="112622"/>
                    <a:pt x="3006184" y="108543"/>
                  </a:cubicBezTo>
                  <a:cubicBezTo>
                    <a:pt x="3008098" y="109126"/>
                    <a:pt x="3011176" y="108627"/>
                    <a:pt x="3011176" y="111040"/>
                  </a:cubicBezTo>
                  <a:cubicBezTo>
                    <a:pt x="3020832" y="113204"/>
                    <a:pt x="3020082" y="104965"/>
                    <a:pt x="3026158" y="103550"/>
                  </a:cubicBezTo>
                  <a:cubicBezTo>
                    <a:pt x="3029320" y="103383"/>
                    <a:pt x="3029654" y="100387"/>
                    <a:pt x="3033648" y="101053"/>
                  </a:cubicBezTo>
                  <a:cubicBezTo>
                    <a:pt x="3036146" y="101053"/>
                    <a:pt x="3036644" y="103050"/>
                    <a:pt x="3038642" y="103550"/>
                  </a:cubicBezTo>
                  <a:cubicBezTo>
                    <a:pt x="3043552" y="102801"/>
                    <a:pt x="3043552" y="106962"/>
                    <a:pt x="3046132" y="108543"/>
                  </a:cubicBezTo>
                  <a:cubicBezTo>
                    <a:pt x="3049046" y="115285"/>
                    <a:pt x="3059116" y="108543"/>
                    <a:pt x="3063610" y="108543"/>
                  </a:cubicBezTo>
                  <a:cubicBezTo>
                    <a:pt x="3068270" y="108377"/>
                    <a:pt x="3068936" y="110458"/>
                    <a:pt x="3066106" y="113537"/>
                  </a:cubicBezTo>
                  <a:cubicBezTo>
                    <a:pt x="3073182" y="111456"/>
                    <a:pt x="3072598" y="117033"/>
                    <a:pt x="3078592" y="116034"/>
                  </a:cubicBezTo>
                  <a:cubicBezTo>
                    <a:pt x="3079174" y="112455"/>
                    <a:pt x="3082670" y="111789"/>
                    <a:pt x="3083584" y="108543"/>
                  </a:cubicBezTo>
                  <a:cubicBezTo>
                    <a:pt x="3095736" y="109709"/>
                    <a:pt x="3099314" y="119446"/>
                    <a:pt x="3111050" y="121028"/>
                  </a:cubicBezTo>
                  <a:lnTo>
                    <a:pt x="3111050" y="116034"/>
                  </a:lnTo>
                  <a:cubicBezTo>
                    <a:pt x="3115378" y="115867"/>
                    <a:pt x="3118790" y="116616"/>
                    <a:pt x="3121038" y="118531"/>
                  </a:cubicBezTo>
                  <a:cubicBezTo>
                    <a:pt x="3120622" y="112372"/>
                    <a:pt x="3122286" y="108127"/>
                    <a:pt x="3126030" y="106046"/>
                  </a:cubicBezTo>
                  <a:cubicBezTo>
                    <a:pt x="3130358" y="105297"/>
                    <a:pt x="3139430" y="114036"/>
                    <a:pt x="3138516" y="103550"/>
                  </a:cubicBezTo>
                  <a:lnTo>
                    <a:pt x="3138516" y="101053"/>
                  </a:lnTo>
                  <a:lnTo>
                    <a:pt x="3141012" y="101053"/>
                  </a:lnTo>
                  <a:cubicBezTo>
                    <a:pt x="3146006" y="101053"/>
                    <a:pt x="3144174" y="107877"/>
                    <a:pt x="3151000" y="106046"/>
                  </a:cubicBezTo>
                  <a:cubicBezTo>
                    <a:pt x="3151332" y="110624"/>
                    <a:pt x="3159488" y="107545"/>
                    <a:pt x="3160986" y="111040"/>
                  </a:cubicBezTo>
                  <a:cubicBezTo>
                    <a:pt x="3170724" y="114952"/>
                    <a:pt x="3166146" y="104548"/>
                    <a:pt x="3170974" y="103550"/>
                  </a:cubicBezTo>
                  <a:cubicBezTo>
                    <a:pt x="3174386" y="103466"/>
                    <a:pt x="3176466" y="104715"/>
                    <a:pt x="3178464" y="106046"/>
                  </a:cubicBezTo>
                  <a:cubicBezTo>
                    <a:pt x="3177882" y="101302"/>
                    <a:pt x="3181294" y="100553"/>
                    <a:pt x="3180962" y="96059"/>
                  </a:cubicBezTo>
                  <a:cubicBezTo>
                    <a:pt x="3189200" y="95976"/>
                    <a:pt x="3187036" y="85489"/>
                    <a:pt x="3193446" y="83575"/>
                  </a:cubicBezTo>
                  <a:cubicBezTo>
                    <a:pt x="3195360" y="82992"/>
                    <a:pt x="3196358" y="81494"/>
                    <a:pt x="3195942" y="78581"/>
                  </a:cubicBezTo>
                  <a:cubicBezTo>
                    <a:pt x="3202684" y="77915"/>
                    <a:pt x="3207678" y="75419"/>
                    <a:pt x="3210924" y="71091"/>
                  </a:cubicBezTo>
                  <a:cubicBezTo>
                    <a:pt x="3214586" y="74004"/>
                    <a:pt x="3217248" y="74004"/>
                    <a:pt x="3220910" y="71091"/>
                  </a:cubicBezTo>
                  <a:cubicBezTo>
                    <a:pt x="3242134" y="69010"/>
                    <a:pt x="3254618" y="58190"/>
                    <a:pt x="3275840" y="56110"/>
                  </a:cubicBezTo>
                  <a:lnTo>
                    <a:pt x="3283332" y="56110"/>
                  </a:lnTo>
                  <a:cubicBezTo>
                    <a:pt x="3285744" y="63767"/>
                    <a:pt x="3291738" y="55028"/>
                    <a:pt x="3293318" y="53613"/>
                  </a:cubicBezTo>
                  <a:cubicBezTo>
                    <a:pt x="3299312" y="52614"/>
                    <a:pt x="3298728" y="58190"/>
                    <a:pt x="3305802" y="56110"/>
                  </a:cubicBezTo>
                  <a:cubicBezTo>
                    <a:pt x="3312294" y="58773"/>
                    <a:pt x="3313294" y="66929"/>
                    <a:pt x="3320784" y="68594"/>
                  </a:cubicBezTo>
                  <a:lnTo>
                    <a:pt x="3323280" y="68594"/>
                  </a:lnTo>
                  <a:cubicBezTo>
                    <a:pt x="3327026" y="74420"/>
                    <a:pt x="3329356" y="72422"/>
                    <a:pt x="3335764" y="71091"/>
                  </a:cubicBezTo>
                  <a:lnTo>
                    <a:pt x="3340758" y="71091"/>
                  </a:lnTo>
                  <a:cubicBezTo>
                    <a:pt x="3343588" y="70841"/>
                    <a:pt x="3344670" y="74753"/>
                    <a:pt x="3345752" y="71091"/>
                  </a:cubicBezTo>
                  <a:lnTo>
                    <a:pt x="3355740" y="71091"/>
                  </a:lnTo>
                  <a:cubicBezTo>
                    <a:pt x="3366060" y="73920"/>
                    <a:pt x="3365476" y="65847"/>
                    <a:pt x="3373218" y="66097"/>
                  </a:cubicBezTo>
                  <a:cubicBezTo>
                    <a:pt x="3373800" y="68011"/>
                    <a:pt x="3373300" y="71091"/>
                    <a:pt x="3375714" y="71091"/>
                  </a:cubicBezTo>
                  <a:cubicBezTo>
                    <a:pt x="3376380" y="67179"/>
                    <a:pt x="3381208" y="69343"/>
                    <a:pt x="3383204" y="71091"/>
                  </a:cubicBezTo>
                  <a:lnTo>
                    <a:pt x="3383204" y="68594"/>
                  </a:lnTo>
                  <a:cubicBezTo>
                    <a:pt x="3394024" y="60937"/>
                    <a:pt x="3405926" y="75169"/>
                    <a:pt x="3418160" y="71091"/>
                  </a:cubicBezTo>
                  <a:cubicBezTo>
                    <a:pt x="3419824" y="74420"/>
                    <a:pt x="3423486" y="75751"/>
                    <a:pt x="3428148" y="76084"/>
                  </a:cubicBezTo>
                  <a:cubicBezTo>
                    <a:pt x="3431560" y="76001"/>
                    <a:pt x="3433640" y="77250"/>
                    <a:pt x="3435638" y="78581"/>
                  </a:cubicBezTo>
                  <a:cubicBezTo>
                    <a:pt x="3439384" y="81494"/>
                    <a:pt x="3446790" y="80745"/>
                    <a:pt x="3445626" y="88569"/>
                  </a:cubicBezTo>
                  <a:lnTo>
                    <a:pt x="3450618" y="88569"/>
                  </a:lnTo>
                  <a:cubicBezTo>
                    <a:pt x="3456944" y="93063"/>
                    <a:pt x="3459940" y="100886"/>
                    <a:pt x="3473090" y="98556"/>
                  </a:cubicBezTo>
                  <a:cubicBezTo>
                    <a:pt x="3476004" y="100637"/>
                    <a:pt x="3479748" y="101885"/>
                    <a:pt x="3485574" y="101053"/>
                  </a:cubicBezTo>
                  <a:lnTo>
                    <a:pt x="3488072" y="101053"/>
                  </a:lnTo>
                  <a:cubicBezTo>
                    <a:pt x="3484410" y="91565"/>
                    <a:pt x="3499224" y="100553"/>
                    <a:pt x="3495562" y="91065"/>
                  </a:cubicBezTo>
                  <a:cubicBezTo>
                    <a:pt x="3510210" y="84407"/>
                    <a:pt x="3535760" y="92813"/>
                    <a:pt x="3543002" y="93562"/>
                  </a:cubicBezTo>
                  <a:cubicBezTo>
                    <a:pt x="3547330" y="97474"/>
                    <a:pt x="3556318" y="96891"/>
                    <a:pt x="3562976" y="98556"/>
                  </a:cubicBezTo>
                  <a:cubicBezTo>
                    <a:pt x="3566306" y="98556"/>
                    <a:pt x="3565224" y="94145"/>
                    <a:pt x="3567970" y="93562"/>
                  </a:cubicBezTo>
                  <a:cubicBezTo>
                    <a:pt x="3568552" y="95477"/>
                    <a:pt x="3570050" y="96475"/>
                    <a:pt x="3572964" y="96059"/>
                  </a:cubicBezTo>
                  <a:cubicBezTo>
                    <a:pt x="3575210" y="100470"/>
                    <a:pt x="3581702" y="100637"/>
                    <a:pt x="3585448" y="103550"/>
                  </a:cubicBezTo>
                  <a:cubicBezTo>
                    <a:pt x="3585448" y="104382"/>
                    <a:pt x="3586530" y="104881"/>
                    <a:pt x="3587528" y="106046"/>
                  </a:cubicBezTo>
                  <a:cubicBezTo>
                    <a:pt x="3589692" y="108543"/>
                    <a:pt x="3598182" y="108377"/>
                    <a:pt x="3600428" y="106046"/>
                  </a:cubicBezTo>
                  <a:cubicBezTo>
                    <a:pt x="3599514" y="98473"/>
                    <a:pt x="3608586" y="100886"/>
                    <a:pt x="3612912" y="98556"/>
                  </a:cubicBezTo>
                  <a:cubicBezTo>
                    <a:pt x="3613246" y="104049"/>
                    <a:pt x="3619238" y="103883"/>
                    <a:pt x="3625396" y="103550"/>
                  </a:cubicBezTo>
                  <a:cubicBezTo>
                    <a:pt x="3630474" y="96142"/>
                    <a:pt x="3637632" y="90816"/>
                    <a:pt x="3652862" y="93562"/>
                  </a:cubicBezTo>
                  <a:cubicBezTo>
                    <a:pt x="3656608" y="94395"/>
                    <a:pt x="3665346" y="93479"/>
                    <a:pt x="3665346" y="91065"/>
                  </a:cubicBezTo>
                  <a:cubicBezTo>
                    <a:pt x="3668260" y="90649"/>
                    <a:pt x="3672420" y="91482"/>
                    <a:pt x="3672836" y="88569"/>
                  </a:cubicBezTo>
                  <a:cubicBezTo>
                    <a:pt x="3676498" y="87237"/>
                    <a:pt x="3679078" y="84907"/>
                    <a:pt x="3682824" y="83575"/>
                  </a:cubicBezTo>
                  <a:cubicBezTo>
                    <a:pt x="3684738" y="82992"/>
                    <a:pt x="3687818" y="83492"/>
                    <a:pt x="3687818" y="81078"/>
                  </a:cubicBezTo>
                  <a:cubicBezTo>
                    <a:pt x="3692562" y="80495"/>
                    <a:pt x="3693310" y="83908"/>
                    <a:pt x="3697806" y="83575"/>
                  </a:cubicBezTo>
                  <a:cubicBezTo>
                    <a:pt x="3693810" y="73754"/>
                    <a:pt x="3708624" y="82743"/>
                    <a:pt x="3707792" y="76084"/>
                  </a:cubicBezTo>
                  <a:cubicBezTo>
                    <a:pt x="3710290" y="76084"/>
                    <a:pt x="3710788" y="74087"/>
                    <a:pt x="3712786" y="73587"/>
                  </a:cubicBezTo>
                  <a:cubicBezTo>
                    <a:pt x="3719860" y="73171"/>
                    <a:pt x="3723190" y="69010"/>
                    <a:pt x="3730264" y="68594"/>
                  </a:cubicBezTo>
                  <a:cubicBezTo>
                    <a:pt x="3732178" y="68011"/>
                    <a:pt x="3735258" y="68511"/>
                    <a:pt x="3735258" y="66097"/>
                  </a:cubicBezTo>
                  <a:lnTo>
                    <a:pt x="3740252" y="66097"/>
                  </a:lnTo>
                  <a:cubicBezTo>
                    <a:pt x="3742664" y="64765"/>
                    <a:pt x="3745078" y="64183"/>
                    <a:pt x="3747242" y="63850"/>
                  </a:cubicBezTo>
                  <a:cubicBezTo>
                    <a:pt x="3749156" y="64183"/>
                    <a:pt x="3750488" y="65764"/>
                    <a:pt x="3755232" y="66680"/>
                  </a:cubicBezTo>
                  <a:cubicBezTo>
                    <a:pt x="3756896" y="64849"/>
                    <a:pt x="3757728" y="65265"/>
                    <a:pt x="3757728" y="63600"/>
                  </a:cubicBezTo>
                  <a:cubicBezTo>
                    <a:pt x="3761058" y="63600"/>
                    <a:pt x="3759976" y="68011"/>
                    <a:pt x="3762722" y="68594"/>
                  </a:cubicBezTo>
                  <a:cubicBezTo>
                    <a:pt x="3767466" y="73587"/>
                    <a:pt x="3771462" y="72838"/>
                    <a:pt x="3777704" y="71091"/>
                  </a:cubicBezTo>
                  <a:cubicBezTo>
                    <a:pt x="3787608" y="80079"/>
                    <a:pt x="3795930" y="66180"/>
                    <a:pt x="3802672" y="63600"/>
                  </a:cubicBezTo>
                  <a:cubicBezTo>
                    <a:pt x="3806168" y="71257"/>
                    <a:pt x="3833466" y="61769"/>
                    <a:pt x="3845118" y="61103"/>
                  </a:cubicBezTo>
                  <a:cubicBezTo>
                    <a:pt x="3853774" y="63101"/>
                    <a:pt x="3854690" y="57358"/>
                    <a:pt x="3862596" y="58606"/>
                  </a:cubicBezTo>
                  <a:lnTo>
                    <a:pt x="3862596" y="56110"/>
                  </a:lnTo>
                  <a:cubicBezTo>
                    <a:pt x="3873582" y="57108"/>
                    <a:pt x="3881904" y="55444"/>
                    <a:pt x="3887564" y="51116"/>
                  </a:cubicBezTo>
                  <a:cubicBezTo>
                    <a:pt x="3893806" y="51532"/>
                    <a:pt x="3895304" y="47204"/>
                    <a:pt x="3900048" y="46122"/>
                  </a:cubicBezTo>
                  <a:cubicBezTo>
                    <a:pt x="3909120" y="46871"/>
                    <a:pt x="3916278" y="45706"/>
                    <a:pt x="3922520" y="43625"/>
                  </a:cubicBezTo>
                  <a:cubicBezTo>
                    <a:pt x="3927264" y="40879"/>
                    <a:pt x="3934254" y="40463"/>
                    <a:pt x="3939998" y="38632"/>
                  </a:cubicBezTo>
                  <a:cubicBezTo>
                    <a:pt x="3952564" y="38548"/>
                    <a:pt x="3963218" y="50866"/>
                    <a:pt x="3972456" y="46122"/>
                  </a:cubicBezTo>
                  <a:cubicBezTo>
                    <a:pt x="3981444" y="51532"/>
                    <a:pt x="4004582" y="63267"/>
                    <a:pt x="4002418" y="51116"/>
                  </a:cubicBezTo>
                  <a:cubicBezTo>
                    <a:pt x="4007662" y="55527"/>
                    <a:pt x="4009826" y="56775"/>
                    <a:pt x="4017400" y="53613"/>
                  </a:cubicBezTo>
                  <a:cubicBezTo>
                    <a:pt x="4022560" y="57441"/>
                    <a:pt x="4039622" y="57608"/>
                    <a:pt x="4042368" y="56110"/>
                  </a:cubicBezTo>
                  <a:cubicBezTo>
                    <a:pt x="4053604" y="56526"/>
                    <a:pt x="4064590" y="56692"/>
                    <a:pt x="4067336" y="48619"/>
                  </a:cubicBezTo>
                  <a:cubicBezTo>
                    <a:pt x="4074410" y="46538"/>
                    <a:pt x="4073828" y="52115"/>
                    <a:pt x="4079820" y="51116"/>
                  </a:cubicBezTo>
                  <a:cubicBezTo>
                    <a:pt x="4082734" y="50700"/>
                    <a:pt x="4086894" y="51532"/>
                    <a:pt x="4087310" y="48619"/>
                  </a:cubicBezTo>
                  <a:lnTo>
                    <a:pt x="4092304" y="48619"/>
                  </a:lnTo>
                  <a:cubicBezTo>
                    <a:pt x="4105454" y="49285"/>
                    <a:pt x="4106786" y="38216"/>
                    <a:pt x="4117272" y="36135"/>
                  </a:cubicBezTo>
                  <a:cubicBezTo>
                    <a:pt x="4118272" y="44541"/>
                    <a:pt x="4126928" y="29477"/>
                    <a:pt x="4124764" y="41129"/>
                  </a:cubicBezTo>
                  <a:cubicBezTo>
                    <a:pt x="4132420" y="42960"/>
                    <a:pt x="4133834" y="38632"/>
                    <a:pt x="4139744" y="38632"/>
                  </a:cubicBezTo>
                  <a:cubicBezTo>
                    <a:pt x="4140160" y="41545"/>
                    <a:pt x="4143656" y="41378"/>
                    <a:pt x="4147234" y="41129"/>
                  </a:cubicBezTo>
                  <a:cubicBezTo>
                    <a:pt x="4148234" y="44291"/>
                    <a:pt x="4148816" y="56110"/>
                    <a:pt x="4159718" y="56110"/>
                  </a:cubicBezTo>
                  <a:cubicBezTo>
                    <a:pt x="4162216" y="60271"/>
                    <a:pt x="4170288" y="58856"/>
                    <a:pt x="4174700" y="61103"/>
                  </a:cubicBezTo>
                  <a:cubicBezTo>
                    <a:pt x="4175116" y="64849"/>
                    <a:pt x="4173784" y="70342"/>
                    <a:pt x="4177196" y="71091"/>
                  </a:cubicBezTo>
                  <a:cubicBezTo>
                    <a:pt x="4186186" y="70425"/>
                    <a:pt x="4189264" y="75668"/>
                    <a:pt x="4197172" y="76084"/>
                  </a:cubicBezTo>
                  <a:cubicBezTo>
                    <a:pt x="4197754" y="80745"/>
                    <a:pt x="4201250" y="74669"/>
                    <a:pt x="4202164" y="78581"/>
                  </a:cubicBezTo>
                  <a:cubicBezTo>
                    <a:pt x="4204328" y="82326"/>
                    <a:pt x="4208490" y="83908"/>
                    <a:pt x="4214648" y="83575"/>
                  </a:cubicBezTo>
                  <a:cubicBezTo>
                    <a:pt x="4220642" y="82576"/>
                    <a:pt x="4220058" y="88152"/>
                    <a:pt x="4227132" y="86072"/>
                  </a:cubicBezTo>
                  <a:cubicBezTo>
                    <a:pt x="4227132" y="87487"/>
                    <a:pt x="4229130" y="88901"/>
                    <a:pt x="4229630" y="86072"/>
                  </a:cubicBezTo>
                  <a:cubicBezTo>
                    <a:pt x="4232126" y="86072"/>
                    <a:pt x="4232626" y="88069"/>
                    <a:pt x="4234624" y="88569"/>
                  </a:cubicBezTo>
                  <a:cubicBezTo>
                    <a:pt x="4240616" y="95060"/>
                    <a:pt x="4251436" y="96725"/>
                    <a:pt x="4264586" y="96059"/>
                  </a:cubicBezTo>
                  <a:cubicBezTo>
                    <a:pt x="4264502" y="99471"/>
                    <a:pt x="4265750" y="101552"/>
                    <a:pt x="4267082" y="103550"/>
                  </a:cubicBezTo>
                  <a:lnTo>
                    <a:pt x="4267082" y="106046"/>
                  </a:lnTo>
                  <a:lnTo>
                    <a:pt x="4277070" y="106046"/>
                  </a:lnTo>
                  <a:cubicBezTo>
                    <a:pt x="4276904" y="110374"/>
                    <a:pt x="4278984" y="112455"/>
                    <a:pt x="4282064" y="113537"/>
                  </a:cubicBezTo>
                  <a:lnTo>
                    <a:pt x="4282064" y="111040"/>
                  </a:lnTo>
                  <a:cubicBezTo>
                    <a:pt x="4290802" y="114036"/>
                    <a:pt x="4290302" y="114702"/>
                    <a:pt x="4297044" y="116034"/>
                  </a:cubicBezTo>
                  <a:lnTo>
                    <a:pt x="4302038" y="116034"/>
                  </a:lnTo>
                  <a:cubicBezTo>
                    <a:pt x="4307948" y="115951"/>
                    <a:pt x="4309362" y="120362"/>
                    <a:pt x="4317018" y="118531"/>
                  </a:cubicBezTo>
                  <a:lnTo>
                    <a:pt x="4322012" y="118531"/>
                  </a:lnTo>
                  <a:cubicBezTo>
                    <a:pt x="4322428" y="122193"/>
                    <a:pt x="4328004" y="120861"/>
                    <a:pt x="4332000" y="121028"/>
                  </a:cubicBezTo>
                  <a:cubicBezTo>
                    <a:pt x="4338158" y="121360"/>
                    <a:pt x="4342320" y="119779"/>
                    <a:pt x="4344484" y="116034"/>
                  </a:cubicBezTo>
                  <a:cubicBezTo>
                    <a:pt x="4352806" y="110208"/>
                    <a:pt x="4358134" y="101386"/>
                    <a:pt x="4361962" y="91065"/>
                  </a:cubicBezTo>
                  <a:lnTo>
                    <a:pt x="4374446" y="91065"/>
                  </a:lnTo>
                  <a:cubicBezTo>
                    <a:pt x="4378024" y="90483"/>
                    <a:pt x="4378608" y="86987"/>
                    <a:pt x="4381936" y="86072"/>
                  </a:cubicBezTo>
                  <a:cubicBezTo>
                    <a:pt x="4388178" y="86488"/>
                    <a:pt x="4388012" y="80495"/>
                    <a:pt x="4391924" y="78581"/>
                  </a:cubicBezTo>
                  <a:cubicBezTo>
                    <a:pt x="4398416" y="75419"/>
                    <a:pt x="4406904" y="69426"/>
                    <a:pt x="4406904" y="66097"/>
                  </a:cubicBezTo>
                  <a:cubicBezTo>
                    <a:pt x="4411898" y="68594"/>
                    <a:pt x="4410816" y="77166"/>
                    <a:pt x="4419388" y="76084"/>
                  </a:cubicBezTo>
                  <a:cubicBezTo>
                    <a:pt x="4427796" y="77666"/>
                    <a:pt x="4432206" y="83242"/>
                    <a:pt x="4444358" y="81078"/>
                  </a:cubicBezTo>
                  <a:cubicBezTo>
                    <a:pt x="4455426" y="83325"/>
                    <a:pt x="4470906" y="80912"/>
                    <a:pt x="4481810" y="76084"/>
                  </a:cubicBezTo>
                  <a:cubicBezTo>
                    <a:pt x="4482226" y="72422"/>
                    <a:pt x="4487802" y="73754"/>
                    <a:pt x="4491798" y="73587"/>
                  </a:cubicBezTo>
                  <a:cubicBezTo>
                    <a:pt x="4507860" y="70675"/>
                    <a:pt x="4543232" y="70924"/>
                    <a:pt x="4556714" y="71091"/>
                  </a:cubicBezTo>
                  <a:lnTo>
                    <a:pt x="4569198" y="71091"/>
                  </a:lnTo>
                  <a:cubicBezTo>
                    <a:pt x="4579936" y="69010"/>
                    <a:pt x="4594500" y="79996"/>
                    <a:pt x="4599160" y="68594"/>
                  </a:cubicBezTo>
                  <a:cubicBezTo>
                    <a:pt x="4599576" y="65681"/>
                    <a:pt x="4598744" y="61519"/>
                    <a:pt x="4601658" y="61103"/>
                  </a:cubicBezTo>
                  <a:cubicBezTo>
                    <a:pt x="4601658" y="61936"/>
                    <a:pt x="4601658" y="62768"/>
                    <a:pt x="4601658" y="63600"/>
                  </a:cubicBezTo>
                  <a:cubicBezTo>
                    <a:pt x="4609564" y="65847"/>
                    <a:pt x="4612644" y="71091"/>
                    <a:pt x="4621632" y="66097"/>
                  </a:cubicBezTo>
                  <a:cubicBezTo>
                    <a:pt x="4621716" y="72922"/>
                    <a:pt x="4633368" y="72006"/>
                    <a:pt x="4636614" y="68594"/>
                  </a:cubicBezTo>
                  <a:cubicBezTo>
                    <a:pt x="4640524" y="68843"/>
                    <a:pt x="4645268" y="68261"/>
                    <a:pt x="4644104" y="73587"/>
                  </a:cubicBezTo>
                  <a:cubicBezTo>
                    <a:pt x="4647516" y="73671"/>
                    <a:pt x="4649596" y="72422"/>
                    <a:pt x="4651594" y="71091"/>
                  </a:cubicBezTo>
                  <a:cubicBezTo>
                    <a:pt x="4659418" y="68261"/>
                    <a:pt x="4657670" y="75002"/>
                    <a:pt x="4661582" y="76084"/>
                  </a:cubicBezTo>
                  <a:lnTo>
                    <a:pt x="4676562" y="76084"/>
                  </a:lnTo>
                  <a:cubicBezTo>
                    <a:pt x="4683636" y="78165"/>
                    <a:pt x="4683054" y="72589"/>
                    <a:pt x="4689046" y="73587"/>
                  </a:cubicBezTo>
                  <a:lnTo>
                    <a:pt x="4689046" y="78581"/>
                  </a:lnTo>
                  <a:cubicBezTo>
                    <a:pt x="4696120" y="80662"/>
                    <a:pt x="4695538" y="75086"/>
                    <a:pt x="4701530" y="76084"/>
                  </a:cubicBezTo>
                  <a:cubicBezTo>
                    <a:pt x="4708272" y="76833"/>
                    <a:pt x="4713266" y="79330"/>
                    <a:pt x="4716512" y="83575"/>
                  </a:cubicBezTo>
                  <a:lnTo>
                    <a:pt x="4719008" y="83575"/>
                  </a:lnTo>
                  <a:lnTo>
                    <a:pt x="4719008" y="86072"/>
                  </a:lnTo>
                  <a:cubicBezTo>
                    <a:pt x="4726166" y="79913"/>
                    <a:pt x="4732742" y="88735"/>
                    <a:pt x="4733990" y="86072"/>
                  </a:cubicBezTo>
                  <a:cubicBezTo>
                    <a:pt x="4735904" y="86654"/>
                    <a:pt x="4736902" y="88152"/>
                    <a:pt x="4736486" y="91065"/>
                  </a:cubicBezTo>
                  <a:lnTo>
                    <a:pt x="4736486" y="93562"/>
                  </a:lnTo>
                  <a:cubicBezTo>
                    <a:pt x="4741314" y="98389"/>
                    <a:pt x="4746556" y="90899"/>
                    <a:pt x="4753964" y="91065"/>
                  </a:cubicBezTo>
                  <a:cubicBezTo>
                    <a:pt x="4756128" y="98389"/>
                    <a:pt x="4760290" y="87820"/>
                    <a:pt x="4766448" y="91065"/>
                  </a:cubicBezTo>
                  <a:cubicBezTo>
                    <a:pt x="4774604" y="85156"/>
                    <a:pt x="4797576" y="88402"/>
                    <a:pt x="4808894" y="88569"/>
                  </a:cubicBezTo>
                  <a:cubicBezTo>
                    <a:pt x="4812806" y="88818"/>
                    <a:pt x="4810892" y="94894"/>
                    <a:pt x="4816384" y="93562"/>
                  </a:cubicBezTo>
                  <a:cubicBezTo>
                    <a:pt x="4819630" y="94644"/>
                    <a:pt x="4821212" y="93895"/>
                    <a:pt x="4824458" y="94894"/>
                  </a:cubicBezTo>
                  <a:cubicBezTo>
                    <a:pt x="4824958" y="95393"/>
                    <a:pt x="4825540" y="95893"/>
                    <a:pt x="4826372" y="96059"/>
                  </a:cubicBezTo>
                  <a:cubicBezTo>
                    <a:pt x="4831116" y="100970"/>
                    <a:pt x="4835112" y="100304"/>
                    <a:pt x="4841354" y="98556"/>
                  </a:cubicBezTo>
                  <a:cubicBezTo>
                    <a:pt x="4842852" y="98389"/>
                    <a:pt x="4844266" y="98223"/>
                    <a:pt x="4843850" y="96059"/>
                  </a:cubicBezTo>
                  <a:cubicBezTo>
                    <a:pt x="4856668" y="101053"/>
                    <a:pt x="4869402" y="108294"/>
                    <a:pt x="4876310" y="98556"/>
                  </a:cubicBezTo>
                  <a:cubicBezTo>
                    <a:pt x="4877390" y="96975"/>
                    <a:pt x="4878640" y="97224"/>
                    <a:pt x="4878806" y="96059"/>
                  </a:cubicBezTo>
                  <a:cubicBezTo>
                    <a:pt x="4881636" y="96309"/>
                    <a:pt x="4882718" y="92397"/>
                    <a:pt x="4883800" y="96059"/>
                  </a:cubicBezTo>
                  <a:lnTo>
                    <a:pt x="4883800" y="101053"/>
                  </a:lnTo>
                  <a:cubicBezTo>
                    <a:pt x="4886712" y="107212"/>
                    <a:pt x="4894202" y="94977"/>
                    <a:pt x="4893786" y="106046"/>
                  </a:cubicBezTo>
                  <a:cubicBezTo>
                    <a:pt x="4900862" y="108127"/>
                    <a:pt x="4900278" y="102551"/>
                    <a:pt x="4906270" y="103550"/>
                  </a:cubicBezTo>
                  <a:cubicBezTo>
                    <a:pt x="4907686" y="107128"/>
                    <a:pt x="4910182" y="109625"/>
                    <a:pt x="4913762" y="111040"/>
                  </a:cubicBezTo>
                  <a:lnTo>
                    <a:pt x="4913762" y="113537"/>
                  </a:lnTo>
                  <a:cubicBezTo>
                    <a:pt x="4924332" y="114369"/>
                    <a:pt x="4920670" y="132679"/>
                    <a:pt x="4923748" y="128518"/>
                  </a:cubicBezTo>
                  <a:cubicBezTo>
                    <a:pt x="4924248" y="125522"/>
                    <a:pt x="4926496" y="127020"/>
                    <a:pt x="4928742" y="128518"/>
                  </a:cubicBezTo>
                  <a:cubicBezTo>
                    <a:pt x="4928908" y="139171"/>
                    <a:pt x="4938730" y="140170"/>
                    <a:pt x="4946220" y="143499"/>
                  </a:cubicBezTo>
                  <a:cubicBezTo>
                    <a:pt x="4953460" y="140503"/>
                    <a:pt x="4957622" y="158480"/>
                    <a:pt x="4958704" y="145996"/>
                  </a:cubicBezTo>
                  <a:cubicBezTo>
                    <a:pt x="4961202" y="145996"/>
                    <a:pt x="4961950" y="148493"/>
                    <a:pt x="4963948" y="147993"/>
                  </a:cubicBezTo>
                  <a:cubicBezTo>
                    <a:pt x="4964198" y="151905"/>
                    <a:pt x="4966778" y="152072"/>
                    <a:pt x="4968692" y="150990"/>
                  </a:cubicBezTo>
                  <a:cubicBezTo>
                    <a:pt x="4968526" y="148992"/>
                    <a:pt x="4972188" y="152155"/>
                    <a:pt x="4973436" y="150574"/>
                  </a:cubicBezTo>
                  <a:cubicBezTo>
                    <a:pt x="4974518" y="149492"/>
                    <a:pt x="4976182" y="145996"/>
                    <a:pt x="4976182" y="148493"/>
                  </a:cubicBezTo>
                  <a:cubicBezTo>
                    <a:pt x="4984422" y="160145"/>
                    <a:pt x="4996490" y="147661"/>
                    <a:pt x="5008640" y="148493"/>
                  </a:cubicBezTo>
                  <a:cubicBezTo>
                    <a:pt x="5017130" y="151323"/>
                    <a:pt x="5030446" y="153903"/>
                    <a:pt x="5043596" y="148493"/>
                  </a:cubicBezTo>
                  <a:cubicBezTo>
                    <a:pt x="5046094" y="151988"/>
                    <a:pt x="5050422" y="166387"/>
                    <a:pt x="5053584" y="160977"/>
                  </a:cubicBezTo>
                  <a:cubicBezTo>
                    <a:pt x="5061408" y="159812"/>
                    <a:pt x="5059244" y="168634"/>
                    <a:pt x="5068564" y="165971"/>
                  </a:cubicBezTo>
                  <a:cubicBezTo>
                    <a:pt x="5070480" y="166553"/>
                    <a:pt x="5071478" y="168051"/>
                    <a:pt x="5071062" y="170964"/>
                  </a:cubicBezTo>
                  <a:cubicBezTo>
                    <a:pt x="5080882" y="171963"/>
                    <a:pt x="5078718" y="172712"/>
                    <a:pt x="5088540" y="175958"/>
                  </a:cubicBezTo>
                  <a:lnTo>
                    <a:pt x="5088540" y="183449"/>
                  </a:lnTo>
                  <a:cubicBezTo>
                    <a:pt x="5093616" y="198347"/>
                    <a:pt x="5107348" y="204505"/>
                    <a:pt x="5123496" y="208417"/>
                  </a:cubicBezTo>
                  <a:lnTo>
                    <a:pt x="5138476" y="208417"/>
                  </a:lnTo>
                  <a:lnTo>
                    <a:pt x="5138476" y="205920"/>
                  </a:lnTo>
                  <a:cubicBezTo>
                    <a:pt x="5141638" y="209333"/>
                    <a:pt x="5150710" y="209749"/>
                    <a:pt x="5150960" y="203423"/>
                  </a:cubicBezTo>
                  <a:cubicBezTo>
                    <a:pt x="5153874" y="203007"/>
                    <a:pt x="5158034" y="203840"/>
                    <a:pt x="5158450" y="200927"/>
                  </a:cubicBezTo>
                  <a:cubicBezTo>
                    <a:pt x="5167190" y="203756"/>
                    <a:pt x="5191408" y="202924"/>
                    <a:pt x="5193406" y="190939"/>
                  </a:cubicBezTo>
                  <a:cubicBezTo>
                    <a:pt x="5194406" y="185280"/>
                    <a:pt x="5208054" y="192271"/>
                    <a:pt x="5203394" y="180952"/>
                  </a:cubicBezTo>
                  <a:lnTo>
                    <a:pt x="5203394" y="173461"/>
                  </a:lnTo>
                  <a:cubicBezTo>
                    <a:pt x="5206306" y="173045"/>
                    <a:pt x="5210468" y="173877"/>
                    <a:pt x="5210884" y="170964"/>
                  </a:cubicBezTo>
                  <a:cubicBezTo>
                    <a:pt x="5206972" y="162059"/>
                    <a:pt x="5219374" y="169466"/>
                    <a:pt x="5218374" y="163474"/>
                  </a:cubicBezTo>
                  <a:lnTo>
                    <a:pt x="5228362" y="163474"/>
                  </a:lnTo>
                  <a:cubicBezTo>
                    <a:pt x="5228446" y="162558"/>
                    <a:pt x="5228778" y="161893"/>
                    <a:pt x="5229194" y="161310"/>
                  </a:cubicBezTo>
                  <a:cubicBezTo>
                    <a:pt x="5229278" y="161144"/>
                    <a:pt x="5229444" y="161060"/>
                    <a:pt x="5229444" y="160977"/>
                  </a:cubicBezTo>
                  <a:cubicBezTo>
                    <a:pt x="5230360" y="159729"/>
                    <a:pt x="5231524" y="158813"/>
                    <a:pt x="5232440" y="157565"/>
                  </a:cubicBezTo>
                  <a:cubicBezTo>
                    <a:pt x="5232774" y="157065"/>
                    <a:pt x="5233106" y="156566"/>
                    <a:pt x="5233272" y="155900"/>
                  </a:cubicBezTo>
                  <a:lnTo>
                    <a:pt x="5233272" y="153403"/>
                  </a:lnTo>
                  <a:cubicBezTo>
                    <a:pt x="5246588" y="140919"/>
                    <a:pt x="5247006" y="115534"/>
                    <a:pt x="5263234" y="105963"/>
                  </a:cubicBezTo>
                  <a:lnTo>
                    <a:pt x="5267326" y="106392"/>
                  </a:lnTo>
                  <a:lnTo>
                    <a:pt x="5267326" y="5751080"/>
                  </a:lnTo>
                  <a:lnTo>
                    <a:pt x="0" y="5751080"/>
                  </a:lnTo>
                  <a:lnTo>
                    <a:pt x="0" y="71091"/>
                  </a:lnTo>
                  <a:cubicBezTo>
                    <a:pt x="9322" y="73754"/>
                    <a:pt x="8073" y="65847"/>
                    <a:pt x="12484" y="63600"/>
                  </a:cubicBezTo>
                  <a:cubicBezTo>
                    <a:pt x="18726" y="64016"/>
                    <a:pt x="20224" y="59688"/>
                    <a:pt x="24968" y="58606"/>
                  </a:cubicBezTo>
                  <a:lnTo>
                    <a:pt x="34955" y="58606"/>
                  </a:lnTo>
                  <a:cubicBezTo>
                    <a:pt x="45525" y="58024"/>
                    <a:pt x="51101" y="62435"/>
                    <a:pt x="59924" y="63600"/>
                  </a:cubicBezTo>
                  <a:lnTo>
                    <a:pt x="59924" y="66097"/>
                  </a:lnTo>
                  <a:cubicBezTo>
                    <a:pt x="68996" y="64765"/>
                    <a:pt x="81480" y="74337"/>
                    <a:pt x="84892" y="63600"/>
                  </a:cubicBezTo>
                  <a:lnTo>
                    <a:pt x="82395" y="63600"/>
                  </a:lnTo>
                  <a:cubicBezTo>
                    <a:pt x="82811" y="59938"/>
                    <a:pt x="88388" y="61270"/>
                    <a:pt x="92383" y="61103"/>
                  </a:cubicBezTo>
                  <a:lnTo>
                    <a:pt x="92383" y="58606"/>
                  </a:lnTo>
                  <a:cubicBezTo>
                    <a:pt x="107114" y="60937"/>
                    <a:pt x="116602" y="53030"/>
                    <a:pt x="127338" y="58606"/>
                  </a:cubicBezTo>
                  <a:lnTo>
                    <a:pt x="132332" y="58606"/>
                  </a:lnTo>
                  <a:cubicBezTo>
                    <a:pt x="168619" y="44874"/>
                    <a:pt x="168120" y="-8559"/>
                    <a:pt x="214727" y="1179"/>
                  </a:cubicBezTo>
                  <a:close/>
                </a:path>
              </a:pathLst>
            </a:cu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1C494F3-D535-C2A6-69D5-3094908266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-2784" t="23194" r="-1"/>
            <a:stretch/>
          </p:blipFill>
          <p:spPr>
            <a:xfrm rot="5400000">
              <a:off x="8997060" y="-1396109"/>
              <a:ext cx="453706" cy="450322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AE396F-EDAF-1C12-8C29-3FD123DE8FDE}"/>
              </a:ext>
            </a:extLst>
          </p:cNvPr>
          <p:cNvGrpSpPr/>
          <p:nvPr/>
        </p:nvGrpSpPr>
        <p:grpSpPr>
          <a:xfrm>
            <a:off x="4171040" y="2038014"/>
            <a:ext cx="3631890" cy="4317563"/>
            <a:chOff x="7374754" y="1263111"/>
            <a:chExt cx="4410179" cy="5242788"/>
          </a:xfrm>
        </p:grpSpPr>
        <p:pic>
          <p:nvPicPr>
            <p:cNvPr id="10" name="Picture Placeholder 6" descr="A person in a suit holding a certificate&#10;&#10;Description automatically generated">
              <a:extLst>
                <a:ext uri="{FF2B5EF4-FFF2-40B4-BE49-F238E27FC236}">
                  <a16:creationId xmlns:a16="http://schemas.microsoft.com/office/drawing/2014/main" id="{65D913B2-8BED-73C0-F598-AFE368955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8" r="22148"/>
            <a:stretch>
              <a:fillRect/>
            </a:stretch>
          </p:blipFill>
          <p:spPr>
            <a:xfrm>
              <a:off x="8387360" y="1263111"/>
              <a:ext cx="3397573" cy="3430205"/>
            </a:xfrm>
            <a:prstGeom prst="ellipse">
              <a:avLst/>
            </a:prstGeom>
          </p:spPr>
        </p:pic>
        <p:pic>
          <p:nvPicPr>
            <p:cNvPr id="11" name="Picture Placeholder 8" descr="A person and person holding wine glasses&#10;&#10;Description automatically generated">
              <a:extLst>
                <a:ext uri="{FF2B5EF4-FFF2-40B4-BE49-F238E27FC236}">
                  <a16:creationId xmlns:a16="http://schemas.microsoft.com/office/drawing/2014/main" id="{E820CB66-22EE-D67A-F68C-70F73FDA0C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05" t="660" r="38271" b="27652"/>
            <a:stretch/>
          </p:blipFill>
          <p:spPr>
            <a:xfrm>
              <a:off x="7374754" y="3784882"/>
              <a:ext cx="2721016" cy="272101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2607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9B48-9A2F-BE32-A1AC-1337924E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Linework</a:t>
            </a:r>
            <a:endParaRPr lang="en-US" sz="44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FC7E2A-CAF1-A352-8C77-1C1EC3439E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41538"/>
            <a:ext cx="6007873" cy="4179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arch and hex pattern may be cropped and used to subtly accentuate slides.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DA9D830-AFBE-AC2E-BE06-5A06A6188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17" t="3393" r="12076" b="46070"/>
          <a:stretch/>
        </p:blipFill>
        <p:spPr>
          <a:xfrm>
            <a:off x="735540" y="3392088"/>
            <a:ext cx="4788011" cy="34659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221543F-60FE-CB03-6520-F849F83DED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91" t="27515" r="39226" b="16431"/>
          <a:stretch/>
        </p:blipFill>
        <p:spPr>
          <a:xfrm>
            <a:off x="4236145" y="2"/>
            <a:ext cx="7955855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52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9B48-9A2F-BE32-A1AC-1337924E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Custom Iconography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FC7E2A-CAF1-A352-8C77-1C1EC3439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50949"/>
            <a:ext cx="3430482" cy="3649854"/>
          </a:xfrm>
        </p:spPr>
        <p:txBody>
          <a:bodyPr>
            <a:normAutofit/>
          </a:bodyPr>
          <a:lstStyle/>
          <a:p>
            <a:r>
              <a:rPr lang="en-US" dirty="0"/>
              <a:t>Use these custom icons to give a unique flair to your presentation.</a:t>
            </a:r>
          </a:p>
          <a:p>
            <a:pPr>
              <a:spcBef>
                <a:spcPts val="1200"/>
              </a:spcBef>
            </a:pPr>
            <a:r>
              <a:rPr lang="en-US" dirty="0"/>
              <a:t>For more icons, contact:</a:t>
            </a:r>
          </a:p>
          <a:p>
            <a:pPr>
              <a:spcBef>
                <a:spcPts val="1200"/>
              </a:spcBef>
            </a:pPr>
            <a:r>
              <a:rPr lang="en-US" dirty="0"/>
              <a:t>brand@fsu.edu</a:t>
            </a:r>
          </a:p>
          <a:p>
            <a:pPr lvl="1"/>
            <a:r>
              <a:rPr lang="en-US" dirty="0"/>
              <a:t>University Communications </a:t>
            </a:r>
          </a:p>
          <a:p>
            <a:pPr>
              <a:spcBef>
                <a:spcPts val="1200"/>
              </a:spcBef>
            </a:pPr>
            <a:r>
              <a:rPr lang="en-US" dirty="0"/>
              <a:t>annescollege@fsu.edu </a:t>
            </a:r>
          </a:p>
          <a:p>
            <a:pPr lvl="1"/>
            <a:r>
              <a:rPr lang="en-US" dirty="0"/>
              <a:t>Anne’s College Office of Strategic Outreach &amp; Recruitment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EE4E3AF-4677-4CF0-63DF-59B8878FA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7238" y="1361979"/>
            <a:ext cx="655680" cy="65568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E970E87-D48C-3B40-94E9-CA5302C29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0088" y="1361979"/>
            <a:ext cx="655680" cy="65568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4D467F3-3A1B-4B06-2833-641D128DB9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9138" y="1361979"/>
            <a:ext cx="655680" cy="65568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AF69A35-4162-317E-7828-30E68B95C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8188" y="1361979"/>
            <a:ext cx="655680" cy="65568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27FDE6D-5A9F-FC89-349C-A0ED6C74A5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91038" y="1361979"/>
            <a:ext cx="655680" cy="65568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E1E28C9-BCC2-25E0-8E92-5CDF26AD65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577642" y="2708076"/>
            <a:ext cx="437120" cy="4371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551A268-615C-4D21-0144-D25E52104A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35833" y="2708076"/>
            <a:ext cx="437120" cy="4371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7ACBD38-66FB-32FE-B628-812C65B35A1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56444" y="4384042"/>
            <a:ext cx="437120" cy="4371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8FD8E23-7F84-0340-E7FA-8A37B60727B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50104" y="2141677"/>
            <a:ext cx="437120" cy="4371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8CC49A-4661-47BB-7C4F-FC4CA7D2212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14096" y="4384042"/>
            <a:ext cx="437120" cy="43712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9C0C0B5-9E92-E7B4-B346-953A9647605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823061" y="2141677"/>
            <a:ext cx="437120" cy="43712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990851F-B021-0CB6-75EB-29E9CB6598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352214" y="2708076"/>
            <a:ext cx="437120" cy="4371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EB432D6-1328-DAD2-AE89-A441A7AD7A6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868596" y="2708076"/>
            <a:ext cx="437120" cy="43712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4A8E149-011D-F09C-6A3A-EE0F293AE3F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565408" y="2141677"/>
            <a:ext cx="437120" cy="4371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109131B-98EB-3D23-9261-EDC8C6D1AE3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338366" y="2141677"/>
            <a:ext cx="437120" cy="43712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70AC9688-7FBC-0F1C-619D-CADC8B8EA1E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126787" y="2708076"/>
            <a:ext cx="437120" cy="43712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4518E514-B7D7-4338-2D42-99D38FD9A91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094024" y="2708076"/>
            <a:ext cx="437120" cy="43712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CC2EA3C-B6E1-CDEE-9463-A3B2302C734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8080713" y="2141677"/>
            <a:ext cx="437120" cy="43712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3E05D2C-E2E7-7367-B5DF-1653C2F3657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698789" y="4384042"/>
            <a:ext cx="437120" cy="43712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CD4B28F0-D64F-0C3F-DAFB-4508BBCCB53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307756" y="2141677"/>
            <a:ext cx="437120" cy="43712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3E87A205-DD87-DC5E-4463-85995C69B4BD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6596018" y="2141677"/>
            <a:ext cx="437120" cy="43712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EBF62EF-43CA-F065-F0AF-F2D9FA4DE336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5853670" y="2141677"/>
            <a:ext cx="437120" cy="43712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F9156DF-6C98-EBC1-E17E-F2550008341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6735043" y="4979811"/>
            <a:ext cx="437120" cy="43712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C22EBA7-8A5D-AA95-7B02-53E91DAF3C3D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7458990" y="4979811"/>
            <a:ext cx="437120" cy="43712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1DBD0F5D-8CD2-6B6F-7A03-9FD0694E440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8182937" y="4979811"/>
            <a:ext cx="437120" cy="43712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0C56A580-842B-8D53-4C38-98248440998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906884" y="4979811"/>
            <a:ext cx="437120" cy="43712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ACD5026A-668E-FFFA-F27A-944CB2623A51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9630831" y="4979811"/>
            <a:ext cx="437120" cy="43712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B8A5954-F1AB-771B-B438-1BB0BBACF8AF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0354778" y="4979811"/>
            <a:ext cx="437120" cy="43712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3EC7C1DA-7984-2D75-279D-6447947B45A6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1078723" y="4979811"/>
            <a:ext cx="437120" cy="43712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D3618916-D864-162C-B624-67FE9E5C1A01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5294875" y="5511579"/>
            <a:ext cx="437120" cy="43712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285AE5C-0418-2690-8E96-E033846C68DA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5967652" y="5511579"/>
            <a:ext cx="437120" cy="43712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A5569EF8-3753-A8AA-679E-03F863711985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6735043" y="5511579"/>
            <a:ext cx="437120" cy="43712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60084CF3-8215-D84E-9F21-0196915AD6F0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7413331" y="3806499"/>
            <a:ext cx="437120" cy="43712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72B6ACB4-8802-E576-7783-02797042FB37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5214096" y="3806499"/>
            <a:ext cx="437120" cy="43712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9087DD55-EA62-F13C-9B7C-E326DF5B4F49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1078723" y="3806499"/>
            <a:ext cx="437120" cy="43712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0DFD7409-FB39-1553-C2E9-C42736AEFE6F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345644" y="3806499"/>
            <a:ext cx="437120" cy="43712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811C8CB4-C455-78EA-AAF6-4CC7BA0A12C9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9612566" y="3806499"/>
            <a:ext cx="437120" cy="43712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F45DE72-2E3C-E5E8-CF0F-634535C5F43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9630831" y="5511579"/>
            <a:ext cx="437120" cy="4371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D0A7A79A-2FF7-4468-838E-B593DB452A22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8231804" y="5511579"/>
            <a:ext cx="437120" cy="4371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080CF913-43F5-059C-7F61-7891AF313B06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8923994" y="5511579"/>
            <a:ext cx="437120" cy="43712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A09E7DA1-208E-31F1-AAE7-AA74B572D39B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7458990" y="5511579"/>
            <a:ext cx="437120" cy="43712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88DF1FB-3B8E-F045-94D7-1DDA8B7206C2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6680253" y="3806499"/>
            <a:ext cx="437120" cy="43712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9F6CA4D1-86E6-A63E-9C2F-BC39D9F10E99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8146409" y="3806499"/>
            <a:ext cx="437120" cy="43712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3080AA9-71DE-33CC-6EAD-B3D9C8DC0EB9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9558855" y="3256505"/>
            <a:ext cx="437120" cy="43712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27B05F99-E68B-0E07-D8A1-2178FCAD60BC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8879488" y="3806499"/>
            <a:ext cx="437120" cy="43712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7A308E39-DC92-08D9-654A-972812C109A1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5947174" y="3806499"/>
            <a:ext cx="437120" cy="43712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AB332E43-FB15-B3FE-4F23-8934F3D81381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8869446" y="4400447"/>
            <a:ext cx="437120" cy="43712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9E3C9C0B-EEA9-F7F5-5D33-96B6FD3C2D20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815303" y="3256505"/>
            <a:ext cx="437120" cy="43712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0FD91CF5-E436-6DC2-73A8-EEDA94184D2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5111323" y="2141677"/>
            <a:ext cx="437120" cy="43712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66CA283B-EE28-5906-9E0A-9445EE934985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10302408" y="3256505"/>
            <a:ext cx="437120" cy="43712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F3E6709C-5A7F-F4B2-0339-DC96FF06C68A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0052938" y="1393351"/>
            <a:ext cx="686317" cy="686317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D468C462-F664-13AC-0588-1598B6CFE2FA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10914528" y="1406075"/>
            <a:ext cx="601315" cy="60131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046F4A9C-2E11-3B9D-642F-FEA8E32951A7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8125893" y="4400447"/>
            <a:ext cx="437120" cy="43712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15C3F9D-41CC-B47B-3D4B-D45F29A06335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7382341" y="4400447"/>
            <a:ext cx="437120" cy="43712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E7AC9B6E-6FDE-B7A6-8AF7-3702326B420B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5949499" y="4950441"/>
            <a:ext cx="437120" cy="43712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72B8C6CC-6D83-46A9-907C-9398908E0430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6584646" y="3256505"/>
            <a:ext cx="437120" cy="43712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C29FE787-E6F0-501A-CDBB-13B145991E81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8071751" y="3256505"/>
            <a:ext cx="437120" cy="43712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CFE6DAEE-ADF2-7566-8E2F-5F19DE2DF48A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5841094" y="3256505"/>
            <a:ext cx="437120" cy="43712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D69F3D05-5F38-F00A-6967-F38F54B8E2AA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11045960" y="3256505"/>
            <a:ext cx="437120" cy="43712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D1677C7D-DA4E-F2D9-1B70-4355ED967594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11079407" y="4366572"/>
            <a:ext cx="437120" cy="43712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7310A96A-1A00-4E45-8FAB-A5AA8D60D6B7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7328199" y="3256505"/>
            <a:ext cx="437120" cy="43712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7107297F-412E-2BE7-4D6E-1BD2F24A9B0E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5097542" y="3256505"/>
            <a:ext cx="437120" cy="43712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115C9D1D-2D5C-7858-3243-B6854A4CF1B9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5253205" y="4950441"/>
            <a:ext cx="437120" cy="43712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C17BB31D-37BF-B2E7-D2F2-045050F6AD59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11061261" y="2708076"/>
            <a:ext cx="437120" cy="437120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0122C203-65C4-0450-A326-625A1279AA4C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6610405" y="2708076"/>
            <a:ext cx="437120" cy="43712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8051A44-FFA2-C153-B1A1-93087B3317E4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9564427" y="4400447"/>
            <a:ext cx="437120" cy="437120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E74643C8-D127-C64D-408A-110029D9C4EC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10337597" y="4366572"/>
            <a:ext cx="437120" cy="437120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BCD325A2-620C-2FA9-A84E-60D7267842DC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10319452" y="2708076"/>
            <a:ext cx="437120" cy="437120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5F06AD5A-D94C-FFF2-8488-38207054FD17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9221988" y="1361979"/>
            <a:ext cx="655680" cy="65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98069"/>
      </p:ext>
    </p:extLst>
  </p:cSld>
  <p:clrMapOvr>
    <a:masterClrMapping/>
  </p:clrMapOvr>
</p:sld>
</file>

<file path=ppt/theme/theme1.xml><?xml version="1.0" encoding="utf-8"?>
<a:theme xmlns:a="http://schemas.openxmlformats.org/drawingml/2006/main" name="FSU">
  <a:themeElements>
    <a:clrScheme name="FSU 2">
      <a:dk1>
        <a:srgbClr val="000000"/>
      </a:dk1>
      <a:lt1>
        <a:srgbClr val="FFFFFF"/>
      </a:lt1>
      <a:dk2>
        <a:srgbClr val="782F40"/>
      </a:dk2>
      <a:lt2>
        <a:srgbClr val="DFD1A7"/>
      </a:lt2>
      <a:accent1>
        <a:srgbClr val="572932"/>
      </a:accent1>
      <a:accent2>
        <a:srgbClr val="CEB888"/>
      </a:accent2>
      <a:accent3>
        <a:srgbClr val="415563"/>
      </a:accent3>
      <a:accent4>
        <a:srgbClr val="5BB8B2"/>
      </a:accent4>
      <a:accent5>
        <a:srgbClr val="FFC72C"/>
      </a:accent5>
      <a:accent6>
        <a:srgbClr val="A6192E"/>
      </a:accent6>
      <a:hlink>
        <a:srgbClr val="782F40"/>
      </a:hlink>
      <a:folHlink>
        <a:srgbClr val="000000"/>
      </a:folHlink>
    </a:clrScheme>
    <a:fontScheme name="Open 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D27596C-0FC5-4F2A-8BF2-DA0EB269BA01}" vid="{4ADF82B1-09A4-4C64-B9C2-B99CE6B7E7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8b27ab-e963-4b35-be9c-92bd108b1ab0" xsi:nil="true"/>
    <lcf76f155ced4ddcb4097134ff3c332f xmlns="5b79a54f-c822-4e11-a773-7a625aab422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4BC6263ED3E74D818F35A6239D5127" ma:contentTypeVersion="15" ma:contentTypeDescription="Create a new document." ma:contentTypeScope="" ma:versionID="43d6c5c92fe54efef2a7d3fb372ad8ad">
  <xsd:schema xmlns:xsd="http://www.w3.org/2001/XMLSchema" xmlns:xs="http://www.w3.org/2001/XMLSchema" xmlns:p="http://schemas.microsoft.com/office/2006/metadata/properties" xmlns:ns2="5b79a54f-c822-4e11-a773-7a625aab4228" xmlns:ns3="f88b27ab-e963-4b35-be9c-92bd108b1ab0" targetNamespace="http://schemas.microsoft.com/office/2006/metadata/properties" ma:root="true" ma:fieldsID="09388843cede936236c105701b7c9963" ns2:_="" ns3:_="">
    <xsd:import namespace="5b79a54f-c822-4e11-a773-7a625aab4228"/>
    <xsd:import namespace="f88b27ab-e963-4b35-be9c-92bd108b1a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9a54f-c822-4e11-a773-7a625aab42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43b83bf-5a34-45d0-bf74-ccf924154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b27ab-e963-4b35-be9c-92bd108b1ab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d6c6b8c-8da3-42a4-a238-0bcd6093303e}" ma:internalName="TaxCatchAll" ma:showField="CatchAllData" ma:web="f88b27ab-e963-4b35-be9c-92bd108b1a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7E7BA-A8F3-47B3-A5B1-DD8ECB27CAFF}">
  <ds:schemaRefs>
    <ds:schemaRef ds:uri="http://schemas.microsoft.com/office/2006/metadata/properties"/>
    <ds:schemaRef ds:uri="http://schemas.microsoft.com/office/infopath/2007/PartnerControls"/>
    <ds:schemaRef ds:uri="fb138456-92ca-4db1-a857-065f57ba9072"/>
    <ds:schemaRef ds:uri="eba4352a-c581-4f92-8f84-bb7f7d0f070c"/>
    <ds:schemaRef ds:uri="4c135352-bbbe-401d-9620-d5c38d135ae5"/>
    <ds:schemaRef ds:uri="f88b27ab-e963-4b35-be9c-92bd108b1ab0"/>
    <ds:schemaRef ds:uri="5b79a54f-c822-4e11-a773-7a625aab4228"/>
  </ds:schemaRefs>
</ds:datastoreItem>
</file>

<file path=customXml/itemProps2.xml><?xml version="1.0" encoding="utf-8"?>
<ds:datastoreItem xmlns:ds="http://schemas.openxmlformats.org/officeDocument/2006/customXml" ds:itemID="{CB825250-F4CE-413C-95D4-27E46A3DEB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4F53A3-1693-4FC5-83DF-2816EFD61706}"/>
</file>

<file path=docProps/app.xml><?xml version="1.0" encoding="utf-8"?>
<Properties xmlns="http://schemas.openxmlformats.org/officeDocument/2006/extended-properties" xmlns:vt="http://schemas.openxmlformats.org/officeDocument/2006/docPropsVTypes">
  <Template>FSU</Template>
  <TotalTime>0</TotalTime>
  <Words>312</Words>
  <Application>Microsoft Office PowerPoint</Application>
  <PresentationFormat>Widescreen</PresentationFormat>
  <Paragraphs>56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FSU</vt:lpstr>
      <vt:lpstr>Presentation Template</vt:lpstr>
      <vt:lpstr>Contents</vt:lpstr>
      <vt:lpstr>Instructions</vt:lpstr>
      <vt:lpstr>Adding New Slides</vt:lpstr>
      <vt:lpstr>Quote Examples</vt:lpstr>
      <vt:lpstr>PowerPoint Presentation</vt:lpstr>
      <vt:lpstr>PowerPoint Presentation</vt:lpstr>
      <vt:lpstr>By the Numbers Examples</vt:lpstr>
      <vt:lpstr>PowerPoint Presentation</vt:lpstr>
      <vt:lpstr>4,165</vt:lpstr>
      <vt:lpstr>Icon Callout example</vt:lpstr>
      <vt:lpstr>World-class Student Resources</vt:lpstr>
      <vt:lpstr>Design Elements</vt:lpstr>
      <vt:lpstr>Photo Frames</vt:lpstr>
      <vt:lpstr>Linework</vt:lpstr>
      <vt:lpstr>Custom Iconography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Juhee Kim</dc:creator>
  <cp:lastModifiedBy>Juhee Kim</cp:lastModifiedBy>
  <cp:revision>20</cp:revision>
  <dcterms:created xsi:type="dcterms:W3CDTF">2025-02-10T21:29:51Z</dcterms:created>
  <dcterms:modified xsi:type="dcterms:W3CDTF">2025-11-19T19:00:00Z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0x0101003B4BC6263ED3E74D818F35A6239D5127</vt:lpwstr>
  </property>
  <property fmtid="{D5CDD505-2E9C-101B-9397-08002B2CF9AE}" pid="3" name="MediaServiceImageTags">
    <vt:lpwstr/>
  </property>
</Properties>
</file>